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74" r:id="rId3"/>
    <p:sldId id="270" r:id="rId4"/>
    <p:sldId id="278" r:id="rId5"/>
    <p:sldId id="260" r:id="rId6"/>
    <p:sldId id="276" r:id="rId7"/>
    <p:sldId id="280" r:id="rId8"/>
    <p:sldId id="275" r:id="rId9"/>
    <p:sldId id="279" r:id="rId10"/>
    <p:sldId id="266" r:id="rId11"/>
    <p:sldId id="277" r:id="rId12"/>
    <p:sldId id="281" r:id="rId13"/>
    <p:sldId id="282" r:id="rId14"/>
  </p:sldIdLst>
  <p:sldSz cx="12192000" cy="6858000"/>
  <p:notesSz cx="6858000" cy="9144000"/>
  <p:defaultTextStyle>
    <a:defPPr>
      <a:defRPr lang="en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04040"/>
    <a:srgbClr val="B30B0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975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97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8C1E230-79A7-4C6F-998F-82855C89A27A}" type="doc">
      <dgm:prSet loTypeId="urn:microsoft.com/office/officeart/2016/7/layout/BasicLinearProcessNumbered#5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CD2AE9D0-8DD5-43DA-A9EA-0D4CEFC18C7C}">
      <dgm:prSet/>
      <dgm:spPr/>
      <dgm:t>
        <a:bodyPr/>
        <a:lstStyle/>
        <a:p>
          <a:r>
            <a:rPr lang="en-US" dirty="0"/>
            <a:t>Create a ML model that assists in the annotation process of electron microscopy data by learning on minimal annotation.</a:t>
          </a:r>
        </a:p>
      </dgm:t>
    </dgm:pt>
    <dgm:pt modelId="{93A9A68C-77EA-4834-B5AE-D7B6200D521A}" type="parTrans" cxnId="{179ADDD1-C9AB-4793-8894-CADCB88D40E7}">
      <dgm:prSet/>
      <dgm:spPr/>
      <dgm:t>
        <a:bodyPr/>
        <a:lstStyle/>
        <a:p>
          <a:endParaRPr lang="en-US"/>
        </a:p>
      </dgm:t>
    </dgm:pt>
    <dgm:pt modelId="{B7F9CE71-A1E2-4D52-83E6-6BC12CE10801}" type="sibTrans" cxnId="{179ADDD1-C9AB-4793-8894-CADCB88D40E7}">
      <dgm:prSet phldrT="1" phldr="0"/>
      <dgm:spPr>
        <a:noFill/>
        <a:ln>
          <a:noFill/>
        </a:ln>
      </dgm:spPr>
      <dgm:t>
        <a:bodyPr/>
        <a:lstStyle/>
        <a:p>
          <a:r>
            <a:rPr lang="en-US" dirty="0"/>
            <a:t>1</a:t>
          </a:r>
        </a:p>
      </dgm:t>
    </dgm:pt>
    <dgm:pt modelId="{EA1B445F-083C-EC44-B1AC-01A6035E6DC4}" type="pres">
      <dgm:prSet presAssocID="{78C1E230-79A7-4C6F-998F-82855C89A27A}" presName="Name0" presStyleCnt="0">
        <dgm:presLayoutVars>
          <dgm:animLvl val="lvl"/>
          <dgm:resizeHandles val="exact"/>
        </dgm:presLayoutVars>
      </dgm:prSet>
      <dgm:spPr/>
    </dgm:pt>
    <dgm:pt modelId="{33994E10-78EE-0944-B9EA-B3A7043BDF6B}" type="pres">
      <dgm:prSet presAssocID="{CD2AE9D0-8DD5-43DA-A9EA-0D4CEFC18C7C}" presName="compositeNode" presStyleCnt="0">
        <dgm:presLayoutVars>
          <dgm:bulletEnabled val="1"/>
        </dgm:presLayoutVars>
      </dgm:prSet>
      <dgm:spPr/>
    </dgm:pt>
    <dgm:pt modelId="{59150CEE-69BE-5248-A144-BED7D4D848EE}" type="pres">
      <dgm:prSet presAssocID="{CD2AE9D0-8DD5-43DA-A9EA-0D4CEFC18C7C}" presName="bgRect" presStyleLbl="bgAccFollowNode1" presStyleIdx="0" presStyleCnt="1" custLinFactNeighborX="-17853" custLinFactNeighborY="-19588"/>
      <dgm:spPr/>
    </dgm:pt>
    <dgm:pt modelId="{9384CC60-6948-0A4C-868F-04E151E4EB74}" type="pres">
      <dgm:prSet presAssocID="{B7F9CE71-A1E2-4D52-83E6-6BC12CE10801}" presName="sibTransNodeCircle" presStyleLbl="alignNode1" presStyleIdx="0" presStyleCnt="2" custFlipVert="0" custScaleX="26412" custScaleY="52456">
        <dgm:presLayoutVars>
          <dgm:chMax val="0"/>
          <dgm:bulletEnabled/>
        </dgm:presLayoutVars>
      </dgm:prSet>
      <dgm:spPr>
        <a:prstGeom prst="flowChartInputOutput">
          <a:avLst/>
        </a:prstGeom>
      </dgm:spPr>
    </dgm:pt>
    <dgm:pt modelId="{EFCE1841-A3CF-0D49-A98E-D8755E82706B}" type="pres">
      <dgm:prSet presAssocID="{CD2AE9D0-8DD5-43DA-A9EA-0D4CEFC18C7C}" presName="bottomLine" presStyleLbl="alignNode1" presStyleIdx="1" presStyleCnt="2">
        <dgm:presLayoutVars/>
      </dgm:prSet>
      <dgm:spPr/>
    </dgm:pt>
    <dgm:pt modelId="{7F136B99-BB8B-F04D-8713-9E06D7E8CF6E}" type="pres">
      <dgm:prSet presAssocID="{CD2AE9D0-8DD5-43DA-A9EA-0D4CEFC18C7C}" presName="nodeText" presStyleLbl="bgAccFollowNode1" presStyleIdx="0" presStyleCnt="1">
        <dgm:presLayoutVars>
          <dgm:bulletEnabled val="1"/>
        </dgm:presLayoutVars>
      </dgm:prSet>
      <dgm:spPr/>
    </dgm:pt>
  </dgm:ptLst>
  <dgm:cxnLst>
    <dgm:cxn modelId="{ABD10338-4A75-594D-8B7F-67CB31F3189E}" type="presOf" srcId="{78C1E230-79A7-4C6F-998F-82855C89A27A}" destId="{EA1B445F-083C-EC44-B1AC-01A6035E6DC4}" srcOrd="0" destOrd="0" presId="urn:microsoft.com/office/officeart/2016/7/layout/BasicLinearProcessNumbered#5"/>
    <dgm:cxn modelId="{84797378-056E-5145-93A0-546FFB12688B}" type="presOf" srcId="{CD2AE9D0-8DD5-43DA-A9EA-0D4CEFC18C7C}" destId="{7F136B99-BB8B-F04D-8713-9E06D7E8CF6E}" srcOrd="1" destOrd="0" presId="urn:microsoft.com/office/officeart/2016/7/layout/BasicLinearProcessNumbered#5"/>
    <dgm:cxn modelId="{37D80A8D-45A7-1F47-8273-63CEDAF926D1}" type="presOf" srcId="{CD2AE9D0-8DD5-43DA-A9EA-0D4CEFC18C7C}" destId="{59150CEE-69BE-5248-A144-BED7D4D848EE}" srcOrd="0" destOrd="0" presId="urn:microsoft.com/office/officeart/2016/7/layout/BasicLinearProcessNumbered#5"/>
    <dgm:cxn modelId="{179ADDD1-C9AB-4793-8894-CADCB88D40E7}" srcId="{78C1E230-79A7-4C6F-998F-82855C89A27A}" destId="{CD2AE9D0-8DD5-43DA-A9EA-0D4CEFC18C7C}" srcOrd="0" destOrd="0" parTransId="{93A9A68C-77EA-4834-B5AE-D7B6200D521A}" sibTransId="{B7F9CE71-A1E2-4D52-83E6-6BC12CE10801}"/>
    <dgm:cxn modelId="{A54B00F3-F623-1E41-B3A4-04FB8B76BB1B}" type="presOf" srcId="{B7F9CE71-A1E2-4D52-83E6-6BC12CE10801}" destId="{9384CC60-6948-0A4C-868F-04E151E4EB74}" srcOrd="0" destOrd="0" presId="urn:microsoft.com/office/officeart/2016/7/layout/BasicLinearProcessNumbered#5"/>
    <dgm:cxn modelId="{FC9D44D4-A70F-3E43-AEBF-61BEF7104A5C}" type="presParOf" srcId="{EA1B445F-083C-EC44-B1AC-01A6035E6DC4}" destId="{33994E10-78EE-0944-B9EA-B3A7043BDF6B}" srcOrd="0" destOrd="0" presId="urn:microsoft.com/office/officeart/2016/7/layout/BasicLinearProcessNumbered#5"/>
    <dgm:cxn modelId="{E0D6FE1D-2B56-064D-BB12-B22F400B944B}" type="presParOf" srcId="{33994E10-78EE-0944-B9EA-B3A7043BDF6B}" destId="{59150CEE-69BE-5248-A144-BED7D4D848EE}" srcOrd="0" destOrd="0" presId="urn:microsoft.com/office/officeart/2016/7/layout/BasicLinearProcessNumbered#5"/>
    <dgm:cxn modelId="{A640034A-5500-194D-A026-5739D3E8ED68}" type="presParOf" srcId="{33994E10-78EE-0944-B9EA-B3A7043BDF6B}" destId="{9384CC60-6948-0A4C-868F-04E151E4EB74}" srcOrd="1" destOrd="0" presId="urn:microsoft.com/office/officeart/2016/7/layout/BasicLinearProcessNumbered#5"/>
    <dgm:cxn modelId="{76FF682F-A0F5-C145-ACA0-158FF98C55ED}" type="presParOf" srcId="{33994E10-78EE-0944-B9EA-B3A7043BDF6B}" destId="{EFCE1841-A3CF-0D49-A98E-D8755E82706B}" srcOrd="2" destOrd="0" presId="urn:microsoft.com/office/officeart/2016/7/layout/BasicLinearProcessNumbered#5"/>
    <dgm:cxn modelId="{DDB4F0B4-6EF9-8A41-9600-596AF5839543}" type="presParOf" srcId="{33994E10-78EE-0944-B9EA-B3A7043BDF6B}" destId="{7F136B99-BB8B-F04D-8713-9E06D7E8CF6E}" srcOrd="3" destOrd="0" presId="urn:microsoft.com/office/officeart/2016/7/layout/BasicLinearProcessNumbered#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8C1E230-79A7-4C6F-998F-82855C89A27A}" type="doc">
      <dgm:prSet loTypeId="urn:microsoft.com/office/officeart/2016/7/layout/BasicLinearProcessNumbered#6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CD2AE9D0-8DD5-43DA-A9EA-0D4CEFC18C7C}">
      <dgm:prSet/>
      <dgm:spPr/>
      <dgm:t>
        <a:bodyPr/>
        <a:lstStyle/>
        <a:p>
          <a:r>
            <a:rPr lang="en-US" dirty="0"/>
            <a:t>Improving neural networks</a:t>
          </a:r>
        </a:p>
      </dgm:t>
    </dgm:pt>
    <dgm:pt modelId="{93A9A68C-77EA-4834-B5AE-D7B6200D521A}" type="parTrans" cxnId="{179ADDD1-C9AB-4793-8894-CADCB88D40E7}">
      <dgm:prSet/>
      <dgm:spPr/>
      <dgm:t>
        <a:bodyPr/>
        <a:lstStyle/>
        <a:p>
          <a:endParaRPr lang="en-US"/>
        </a:p>
      </dgm:t>
    </dgm:pt>
    <dgm:pt modelId="{B7F9CE71-A1E2-4D52-83E6-6BC12CE10801}" type="sibTrans" cxnId="{179ADDD1-C9AB-4793-8894-CADCB88D40E7}">
      <dgm:prSet phldrT="1" phldr="0"/>
      <dgm:spPr/>
      <dgm:t>
        <a:bodyPr/>
        <a:lstStyle/>
        <a:p>
          <a:r>
            <a:rPr lang="en-US"/>
            <a:t>1</a:t>
          </a:r>
        </a:p>
      </dgm:t>
    </dgm:pt>
    <dgm:pt modelId="{94CAA2EA-1971-449A-85C5-5980DB72167D}">
      <dgm:prSet/>
      <dgm:spPr/>
      <dgm:t>
        <a:bodyPr/>
        <a:lstStyle/>
        <a:p>
          <a:r>
            <a:rPr lang="en-US" dirty="0"/>
            <a:t>Improve SVM</a:t>
          </a:r>
        </a:p>
      </dgm:t>
    </dgm:pt>
    <dgm:pt modelId="{37BCBA96-DBD4-447E-B52E-E87AD6FC67EB}" type="parTrans" cxnId="{61646C86-78C6-445E-8FF6-3C0FA86D675B}">
      <dgm:prSet/>
      <dgm:spPr/>
      <dgm:t>
        <a:bodyPr/>
        <a:lstStyle/>
        <a:p>
          <a:endParaRPr lang="en-US"/>
        </a:p>
      </dgm:t>
    </dgm:pt>
    <dgm:pt modelId="{68FA668A-96C2-4F7A-94A4-8DA768FB71E9}" type="sibTrans" cxnId="{61646C86-78C6-445E-8FF6-3C0FA86D675B}">
      <dgm:prSet phldrT="2" phldr="0"/>
      <dgm:spPr/>
      <dgm:t>
        <a:bodyPr/>
        <a:lstStyle/>
        <a:p>
          <a:r>
            <a:rPr lang="en-US"/>
            <a:t>2</a:t>
          </a:r>
        </a:p>
      </dgm:t>
    </dgm:pt>
    <dgm:pt modelId="{EA1B445F-083C-EC44-B1AC-01A6035E6DC4}" type="pres">
      <dgm:prSet presAssocID="{78C1E230-79A7-4C6F-998F-82855C89A27A}" presName="Name0" presStyleCnt="0">
        <dgm:presLayoutVars>
          <dgm:animLvl val="lvl"/>
          <dgm:resizeHandles val="exact"/>
        </dgm:presLayoutVars>
      </dgm:prSet>
      <dgm:spPr/>
    </dgm:pt>
    <dgm:pt modelId="{33994E10-78EE-0944-B9EA-B3A7043BDF6B}" type="pres">
      <dgm:prSet presAssocID="{CD2AE9D0-8DD5-43DA-A9EA-0D4CEFC18C7C}" presName="compositeNode" presStyleCnt="0">
        <dgm:presLayoutVars>
          <dgm:bulletEnabled val="1"/>
        </dgm:presLayoutVars>
      </dgm:prSet>
      <dgm:spPr/>
    </dgm:pt>
    <dgm:pt modelId="{59150CEE-69BE-5248-A144-BED7D4D848EE}" type="pres">
      <dgm:prSet presAssocID="{CD2AE9D0-8DD5-43DA-A9EA-0D4CEFC18C7C}" presName="bgRect" presStyleLbl="bgAccFollowNode1" presStyleIdx="0" presStyleCnt="2"/>
      <dgm:spPr/>
    </dgm:pt>
    <dgm:pt modelId="{9384CC60-6948-0A4C-868F-04E151E4EB74}" type="pres">
      <dgm:prSet presAssocID="{B7F9CE71-A1E2-4D52-83E6-6BC12CE10801}" presName="sibTransNodeCircle" presStyleLbl="alignNode1" presStyleIdx="0" presStyleCnt="4">
        <dgm:presLayoutVars>
          <dgm:chMax val="0"/>
          <dgm:bulletEnabled/>
        </dgm:presLayoutVars>
      </dgm:prSet>
      <dgm:spPr/>
    </dgm:pt>
    <dgm:pt modelId="{EFCE1841-A3CF-0D49-A98E-D8755E82706B}" type="pres">
      <dgm:prSet presAssocID="{CD2AE9D0-8DD5-43DA-A9EA-0D4CEFC18C7C}" presName="bottomLine" presStyleLbl="alignNode1" presStyleIdx="1" presStyleCnt="4">
        <dgm:presLayoutVars/>
      </dgm:prSet>
      <dgm:spPr/>
    </dgm:pt>
    <dgm:pt modelId="{7F136B99-BB8B-F04D-8713-9E06D7E8CF6E}" type="pres">
      <dgm:prSet presAssocID="{CD2AE9D0-8DD5-43DA-A9EA-0D4CEFC18C7C}" presName="nodeText" presStyleLbl="bgAccFollowNode1" presStyleIdx="0" presStyleCnt="2">
        <dgm:presLayoutVars>
          <dgm:bulletEnabled val="1"/>
        </dgm:presLayoutVars>
      </dgm:prSet>
      <dgm:spPr/>
    </dgm:pt>
    <dgm:pt modelId="{A8EE2F72-34BF-984F-ABF8-75322C8931F5}" type="pres">
      <dgm:prSet presAssocID="{B7F9CE71-A1E2-4D52-83E6-6BC12CE10801}" presName="sibTrans" presStyleCnt="0"/>
      <dgm:spPr/>
    </dgm:pt>
    <dgm:pt modelId="{C9CFD6C5-B2C8-6546-BBB0-8A0F2B56ACBD}" type="pres">
      <dgm:prSet presAssocID="{94CAA2EA-1971-449A-85C5-5980DB72167D}" presName="compositeNode" presStyleCnt="0">
        <dgm:presLayoutVars>
          <dgm:bulletEnabled val="1"/>
        </dgm:presLayoutVars>
      </dgm:prSet>
      <dgm:spPr/>
    </dgm:pt>
    <dgm:pt modelId="{113128CD-2505-D84A-B0E5-3207D223F115}" type="pres">
      <dgm:prSet presAssocID="{94CAA2EA-1971-449A-85C5-5980DB72167D}" presName="bgRect" presStyleLbl="bgAccFollowNode1" presStyleIdx="1" presStyleCnt="2"/>
      <dgm:spPr/>
    </dgm:pt>
    <dgm:pt modelId="{6D60E666-B68B-A146-A020-8AAA608A6DB9}" type="pres">
      <dgm:prSet presAssocID="{68FA668A-96C2-4F7A-94A4-8DA768FB71E9}" presName="sibTransNodeCircle" presStyleLbl="alignNode1" presStyleIdx="2" presStyleCnt="4">
        <dgm:presLayoutVars>
          <dgm:chMax val="0"/>
          <dgm:bulletEnabled/>
        </dgm:presLayoutVars>
      </dgm:prSet>
      <dgm:spPr/>
    </dgm:pt>
    <dgm:pt modelId="{B2DFFFA8-C9EF-A940-BC58-A884D28E27F0}" type="pres">
      <dgm:prSet presAssocID="{94CAA2EA-1971-449A-85C5-5980DB72167D}" presName="bottomLine" presStyleLbl="alignNode1" presStyleIdx="3" presStyleCnt="4">
        <dgm:presLayoutVars/>
      </dgm:prSet>
      <dgm:spPr/>
    </dgm:pt>
    <dgm:pt modelId="{99BB47CC-C1E2-3241-8046-097E5D1356AD}" type="pres">
      <dgm:prSet presAssocID="{94CAA2EA-1971-449A-85C5-5980DB72167D}" presName="nodeText" presStyleLbl="bgAccFollowNode1" presStyleIdx="1" presStyleCnt="2">
        <dgm:presLayoutVars>
          <dgm:bulletEnabled val="1"/>
        </dgm:presLayoutVars>
      </dgm:prSet>
      <dgm:spPr/>
    </dgm:pt>
  </dgm:ptLst>
  <dgm:cxnLst>
    <dgm:cxn modelId="{1A64530A-908D-F84E-960F-0E326E29E812}" type="presOf" srcId="{94CAA2EA-1971-449A-85C5-5980DB72167D}" destId="{113128CD-2505-D84A-B0E5-3207D223F115}" srcOrd="0" destOrd="0" presId="urn:microsoft.com/office/officeart/2016/7/layout/BasicLinearProcessNumbered#6"/>
    <dgm:cxn modelId="{3F373927-19B1-9841-9F33-53013CEE9517}" type="presOf" srcId="{94CAA2EA-1971-449A-85C5-5980DB72167D}" destId="{99BB47CC-C1E2-3241-8046-097E5D1356AD}" srcOrd="1" destOrd="0" presId="urn:microsoft.com/office/officeart/2016/7/layout/BasicLinearProcessNumbered#6"/>
    <dgm:cxn modelId="{ABD10338-4A75-594D-8B7F-67CB31F3189E}" type="presOf" srcId="{78C1E230-79A7-4C6F-998F-82855C89A27A}" destId="{EA1B445F-083C-EC44-B1AC-01A6035E6DC4}" srcOrd="0" destOrd="0" presId="urn:microsoft.com/office/officeart/2016/7/layout/BasicLinearProcessNumbered#6"/>
    <dgm:cxn modelId="{364E2049-59F9-4D45-91A1-DA40FF9CA3FC}" type="presOf" srcId="{68FA668A-96C2-4F7A-94A4-8DA768FB71E9}" destId="{6D60E666-B68B-A146-A020-8AAA608A6DB9}" srcOrd="0" destOrd="0" presId="urn:microsoft.com/office/officeart/2016/7/layout/BasicLinearProcessNumbered#6"/>
    <dgm:cxn modelId="{84797378-056E-5145-93A0-546FFB12688B}" type="presOf" srcId="{CD2AE9D0-8DD5-43DA-A9EA-0D4CEFC18C7C}" destId="{7F136B99-BB8B-F04D-8713-9E06D7E8CF6E}" srcOrd="1" destOrd="0" presId="urn:microsoft.com/office/officeart/2016/7/layout/BasicLinearProcessNumbered#6"/>
    <dgm:cxn modelId="{61646C86-78C6-445E-8FF6-3C0FA86D675B}" srcId="{78C1E230-79A7-4C6F-998F-82855C89A27A}" destId="{94CAA2EA-1971-449A-85C5-5980DB72167D}" srcOrd="1" destOrd="0" parTransId="{37BCBA96-DBD4-447E-B52E-E87AD6FC67EB}" sibTransId="{68FA668A-96C2-4F7A-94A4-8DA768FB71E9}"/>
    <dgm:cxn modelId="{37D80A8D-45A7-1F47-8273-63CEDAF926D1}" type="presOf" srcId="{CD2AE9D0-8DD5-43DA-A9EA-0D4CEFC18C7C}" destId="{59150CEE-69BE-5248-A144-BED7D4D848EE}" srcOrd="0" destOrd="0" presId="urn:microsoft.com/office/officeart/2016/7/layout/BasicLinearProcessNumbered#6"/>
    <dgm:cxn modelId="{179ADDD1-C9AB-4793-8894-CADCB88D40E7}" srcId="{78C1E230-79A7-4C6F-998F-82855C89A27A}" destId="{CD2AE9D0-8DD5-43DA-A9EA-0D4CEFC18C7C}" srcOrd="0" destOrd="0" parTransId="{93A9A68C-77EA-4834-B5AE-D7B6200D521A}" sibTransId="{B7F9CE71-A1E2-4D52-83E6-6BC12CE10801}"/>
    <dgm:cxn modelId="{A54B00F3-F623-1E41-B3A4-04FB8B76BB1B}" type="presOf" srcId="{B7F9CE71-A1E2-4D52-83E6-6BC12CE10801}" destId="{9384CC60-6948-0A4C-868F-04E151E4EB74}" srcOrd="0" destOrd="0" presId="urn:microsoft.com/office/officeart/2016/7/layout/BasicLinearProcessNumbered#6"/>
    <dgm:cxn modelId="{FC9D44D4-A70F-3E43-AEBF-61BEF7104A5C}" type="presParOf" srcId="{EA1B445F-083C-EC44-B1AC-01A6035E6DC4}" destId="{33994E10-78EE-0944-B9EA-B3A7043BDF6B}" srcOrd="0" destOrd="0" presId="urn:microsoft.com/office/officeart/2016/7/layout/BasicLinearProcessNumbered#6"/>
    <dgm:cxn modelId="{E0D6FE1D-2B56-064D-BB12-B22F400B944B}" type="presParOf" srcId="{33994E10-78EE-0944-B9EA-B3A7043BDF6B}" destId="{59150CEE-69BE-5248-A144-BED7D4D848EE}" srcOrd="0" destOrd="0" presId="urn:microsoft.com/office/officeart/2016/7/layout/BasicLinearProcessNumbered#6"/>
    <dgm:cxn modelId="{A640034A-5500-194D-A026-5739D3E8ED68}" type="presParOf" srcId="{33994E10-78EE-0944-B9EA-B3A7043BDF6B}" destId="{9384CC60-6948-0A4C-868F-04E151E4EB74}" srcOrd="1" destOrd="0" presId="urn:microsoft.com/office/officeart/2016/7/layout/BasicLinearProcessNumbered#6"/>
    <dgm:cxn modelId="{76FF682F-A0F5-C145-ACA0-158FF98C55ED}" type="presParOf" srcId="{33994E10-78EE-0944-B9EA-B3A7043BDF6B}" destId="{EFCE1841-A3CF-0D49-A98E-D8755E82706B}" srcOrd="2" destOrd="0" presId="urn:microsoft.com/office/officeart/2016/7/layout/BasicLinearProcessNumbered#6"/>
    <dgm:cxn modelId="{DDB4F0B4-6EF9-8A41-9600-596AF5839543}" type="presParOf" srcId="{33994E10-78EE-0944-B9EA-B3A7043BDF6B}" destId="{7F136B99-BB8B-F04D-8713-9E06D7E8CF6E}" srcOrd="3" destOrd="0" presId="urn:microsoft.com/office/officeart/2016/7/layout/BasicLinearProcessNumbered#6"/>
    <dgm:cxn modelId="{D6BC8D57-A80D-1643-A9A3-39E6F6D620D6}" type="presParOf" srcId="{EA1B445F-083C-EC44-B1AC-01A6035E6DC4}" destId="{A8EE2F72-34BF-984F-ABF8-75322C8931F5}" srcOrd="1" destOrd="0" presId="urn:microsoft.com/office/officeart/2016/7/layout/BasicLinearProcessNumbered#6"/>
    <dgm:cxn modelId="{FB60BC63-FB85-4A4D-A918-72CF0528F9D2}" type="presParOf" srcId="{EA1B445F-083C-EC44-B1AC-01A6035E6DC4}" destId="{C9CFD6C5-B2C8-6546-BBB0-8A0F2B56ACBD}" srcOrd="2" destOrd="0" presId="urn:microsoft.com/office/officeart/2016/7/layout/BasicLinearProcessNumbered#6"/>
    <dgm:cxn modelId="{17C546F2-501B-6045-A4AF-7259C8D06D83}" type="presParOf" srcId="{C9CFD6C5-B2C8-6546-BBB0-8A0F2B56ACBD}" destId="{113128CD-2505-D84A-B0E5-3207D223F115}" srcOrd="0" destOrd="0" presId="urn:microsoft.com/office/officeart/2016/7/layout/BasicLinearProcessNumbered#6"/>
    <dgm:cxn modelId="{BB59DEDB-ECA3-0049-8D78-19F2DC1CEBDC}" type="presParOf" srcId="{C9CFD6C5-B2C8-6546-BBB0-8A0F2B56ACBD}" destId="{6D60E666-B68B-A146-A020-8AAA608A6DB9}" srcOrd="1" destOrd="0" presId="urn:microsoft.com/office/officeart/2016/7/layout/BasicLinearProcessNumbered#6"/>
    <dgm:cxn modelId="{7BC83CA6-3EE9-DE42-ABE5-40F9215F56FF}" type="presParOf" srcId="{C9CFD6C5-B2C8-6546-BBB0-8A0F2B56ACBD}" destId="{B2DFFFA8-C9EF-A940-BC58-A884D28E27F0}" srcOrd="2" destOrd="0" presId="urn:microsoft.com/office/officeart/2016/7/layout/BasicLinearProcessNumbered#6"/>
    <dgm:cxn modelId="{C2D50AFB-CBC2-3E40-AE8A-F25C1BBAE748}" type="presParOf" srcId="{C9CFD6C5-B2C8-6546-BBB0-8A0F2B56ACBD}" destId="{99BB47CC-C1E2-3241-8046-097E5D1356AD}" srcOrd="3" destOrd="0" presId="urn:microsoft.com/office/officeart/2016/7/layout/BasicLinearProcessNumbered#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B4F8215-77BE-403E-9CF2-BAEB9E3387C6}" type="doc">
      <dgm:prSet loTypeId="urn:microsoft.com/office/officeart/2008/layout/LinedList" loCatId="list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9D0D443-043D-4540-89E4-D030E12C2EC1}">
      <dgm:prSet custT="1"/>
      <dgm:spPr/>
      <dgm:t>
        <a:bodyPr/>
        <a:lstStyle/>
        <a:p>
          <a:r>
            <a:rPr lang="en-NL" sz="2400" dirty="0"/>
            <a:t>Make fully functional</a:t>
          </a:r>
          <a:endParaRPr lang="en-US" sz="2400" dirty="0"/>
        </a:p>
      </dgm:t>
    </dgm:pt>
    <dgm:pt modelId="{EED05767-8130-4B3D-AB3D-D03A1C5B6123}" type="parTrans" cxnId="{B138E0B9-9D96-4C27-8B7D-BA0C723BFBBA}">
      <dgm:prSet/>
      <dgm:spPr/>
      <dgm:t>
        <a:bodyPr/>
        <a:lstStyle/>
        <a:p>
          <a:endParaRPr lang="en-US"/>
        </a:p>
      </dgm:t>
    </dgm:pt>
    <dgm:pt modelId="{9C6FC492-9BE3-46C0-A314-9572342CFD07}" type="sibTrans" cxnId="{B138E0B9-9D96-4C27-8B7D-BA0C723BFBBA}">
      <dgm:prSet/>
      <dgm:spPr/>
      <dgm:t>
        <a:bodyPr/>
        <a:lstStyle/>
        <a:p>
          <a:endParaRPr lang="en-US"/>
        </a:p>
      </dgm:t>
    </dgm:pt>
    <dgm:pt modelId="{CB98BF56-8A91-4EE9-ADC2-79B2CF86D0AC}">
      <dgm:prSet custT="1"/>
      <dgm:spPr/>
      <dgm:t>
        <a:bodyPr/>
        <a:lstStyle/>
        <a:p>
          <a:r>
            <a:rPr lang="en-NL" sz="2400" dirty="0"/>
            <a:t>Bugfixes</a:t>
          </a:r>
          <a:endParaRPr lang="en-US" sz="2400" dirty="0"/>
        </a:p>
      </dgm:t>
    </dgm:pt>
    <dgm:pt modelId="{27363429-5ADF-4194-BB47-711C29A88EB0}" type="parTrans" cxnId="{199DC6AD-B426-478D-9ED4-D7AD62052B0B}">
      <dgm:prSet/>
      <dgm:spPr/>
      <dgm:t>
        <a:bodyPr/>
        <a:lstStyle/>
        <a:p>
          <a:endParaRPr lang="en-US"/>
        </a:p>
      </dgm:t>
    </dgm:pt>
    <dgm:pt modelId="{A9C962C9-2EA2-4190-A05A-AD3632FFC338}" type="sibTrans" cxnId="{199DC6AD-B426-478D-9ED4-D7AD62052B0B}">
      <dgm:prSet/>
      <dgm:spPr/>
      <dgm:t>
        <a:bodyPr/>
        <a:lstStyle/>
        <a:p>
          <a:endParaRPr lang="en-US"/>
        </a:p>
      </dgm:t>
    </dgm:pt>
    <dgm:pt modelId="{3793F82D-BF89-472F-81F8-7E5E2F239B38}">
      <dgm:prSet custT="1"/>
      <dgm:spPr/>
      <dgm:t>
        <a:bodyPr/>
        <a:lstStyle/>
        <a:p>
          <a:r>
            <a:rPr lang="en-NL" sz="2400" dirty="0"/>
            <a:t>Provide user feedback</a:t>
          </a:r>
          <a:endParaRPr lang="en-US" sz="2400" dirty="0"/>
        </a:p>
      </dgm:t>
    </dgm:pt>
    <dgm:pt modelId="{6895784B-A19F-4934-AEFD-A817ADD42260}" type="parTrans" cxnId="{DAFDDEEF-E521-44D3-9E3D-266F0AB1B838}">
      <dgm:prSet/>
      <dgm:spPr/>
      <dgm:t>
        <a:bodyPr/>
        <a:lstStyle/>
        <a:p>
          <a:endParaRPr lang="en-US"/>
        </a:p>
      </dgm:t>
    </dgm:pt>
    <dgm:pt modelId="{E9C1928E-A34F-40F6-9C86-96F7D79F147A}" type="sibTrans" cxnId="{DAFDDEEF-E521-44D3-9E3D-266F0AB1B838}">
      <dgm:prSet/>
      <dgm:spPr/>
      <dgm:t>
        <a:bodyPr/>
        <a:lstStyle/>
        <a:p>
          <a:endParaRPr lang="en-US"/>
        </a:p>
      </dgm:t>
    </dgm:pt>
    <dgm:pt modelId="{A262F49B-616B-48FA-97EC-BB4ECA001A73}">
      <dgm:prSet custT="1"/>
      <dgm:spPr/>
      <dgm:t>
        <a:bodyPr/>
        <a:lstStyle/>
        <a:p>
          <a:r>
            <a:rPr lang="en-NL" sz="2400" dirty="0"/>
            <a:t>Write help page</a:t>
          </a:r>
          <a:endParaRPr lang="en-US" sz="2400" dirty="0"/>
        </a:p>
      </dgm:t>
    </dgm:pt>
    <dgm:pt modelId="{00B4D13F-C8F7-4CFA-BBB9-3F872FF3FB9B}" type="parTrans" cxnId="{2FE7CBE4-E980-433B-8CE2-5A957114DC0A}">
      <dgm:prSet/>
      <dgm:spPr/>
      <dgm:t>
        <a:bodyPr/>
        <a:lstStyle/>
        <a:p>
          <a:endParaRPr lang="en-US"/>
        </a:p>
      </dgm:t>
    </dgm:pt>
    <dgm:pt modelId="{FD6267F8-3586-4FF8-8645-E9D7B3CCD03A}" type="sibTrans" cxnId="{2FE7CBE4-E980-433B-8CE2-5A957114DC0A}">
      <dgm:prSet/>
      <dgm:spPr/>
      <dgm:t>
        <a:bodyPr/>
        <a:lstStyle/>
        <a:p>
          <a:endParaRPr lang="en-US"/>
        </a:p>
      </dgm:t>
    </dgm:pt>
    <dgm:pt modelId="{B6B9AF7A-3035-4E8E-802B-36E7A1D90334}">
      <dgm:prSet custT="1"/>
      <dgm:spPr/>
      <dgm:t>
        <a:bodyPr/>
        <a:lstStyle/>
        <a:p>
          <a:r>
            <a:rPr lang="en-NL" sz="2400" dirty="0"/>
            <a:t>More flexible</a:t>
          </a:r>
          <a:endParaRPr lang="en-US" sz="2400" dirty="0"/>
        </a:p>
      </dgm:t>
    </dgm:pt>
    <dgm:pt modelId="{8DE85CB4-E71E-451B-86FE-12933C2BB286}" type="parTrans" cxnId="{DE781E9F-F5DA-46CC-9339-5E2BA4EEBF3B}">
      <dgm:prSet/>
      <dgm:spPr/>
      <dgm:t>
        <a:bodyPr/>
        <a:lstStyle/>
        <a:p>
          <a:endParaRPr lang="en-US"/>
        </a:p>
      </dgm:t>
    </dgm:pt>
    <dgm:pt modelId="{53D5FA67-625F-4768-A3E5-8DCBE47CDB8D}" type="sibTrans" cxnId="{DE781E9F-F5DA-46CC-9339-5E2BA4EEBF3B}">
      <dgm:prSet/>
      <dgm:spPr/>
      <dgm:t>
        <a:bodyPr/>
        <a:lstStyle/>
        <a:p>
          <a:endParaRPr lang="en-US"/>
        </a:p>
      </dgm:t>
    </dgm:pt>
    <dgm:pt modelId="{CA4CF9E5-06C0-47F7-97DE-6BDF7EE288B3}">
      <dgm:prSet custT="1"/>
      <dgm:spPr/>
      <dgm:t>
        <a:bodyPr/>
        <a:lstStyle/>
        <a:p>
          <a:r>
            <a:rPr lang="en-NL" sz="2400" dirty="0"/>
            <a:t>Better formatted code</a:t>
          </a:r>
          <a:endParaRPr lang="en-US" sz="2400" dirty="0"/>
        </a:p>
      </dgm:t>
    </dgm:pt>
    <dgm:pt modelId="{7146F88A-FCFD-454A-AF0B-524832BCE014}" type="parTrans" cxnId="{C3B77201-1A5E-4699-BFB3-2194B31410DA}">
      <dgm:prSet/>
      <dgm:spPr/>
      <dgm:t>
        <a:bodyPr/>
        <a:lstStyle/>
        <a:p>
          <a:endParaRPr lang="en-US"/>
        </a:p>
      </dgm:t>
    </dgm:pt>
    <dgm:pt modelId="{F15469AB-843B-4643-A680-B87C7C24A614}" type="sibTrans" cxnId="{C3B77201-1A5E-4699-BFB3-2194B31410DA}">
      <dgm:prSet/>
      <dgm:spPr/>
      <dgm:t>
        <a:bodyPr/>
        <a:lstStyle/>
        <a:p>
          <a:endParaRPr lang="en-US"/>
        </a:p>
      </dgm:t>
    </dgm:pt>
    <dgm:pt modelId="{3308041F-4A19-AB49-A7AD-46D2502C1B91}">
      <dgm:prSet custT="1"/>
      <dgm:spPr/>
      <dgm:t>
        <a:bodyPr/>
        <a:lstStyle/>
        <a:p>
          <a:r>
            <a:rPr lang="en-GB" sz="2400" dirty="0"/>
            <a:t>Annotation tool</a:t>
          </a:r>
        </a:p>
      </dgm:t>
    </dgm:pt>
    <dgm:pt modelId="{8EDAAC88-B753-FE47-A331-0C35AB85BB6D}" type="parTrans" cxnId="{D7FACDA9-032D-3E49-9386-0079F5835B3F}">
      <dgm:prSet/>
      <dgm:spPr/>
      <dgm:t>
        <a:bodyPr/>
        <a:lstStyle/>
        <a:p>
          <a:endParaRPr lang="en-GB"/>
        </a:p>
      </dgm:t>
    </dgm:pt>
    <dgm:pt modelId="{024D85CC-5234-0A4F-B1B0-5BCC068131DA}" type="sibTrans" cxnId="{D7FACDA9-032D-3E49-9386-0079F5835B3F}">
      <dgm:prSet/>
      <dgm:spPr/>
      <dgm:t>
        <a:bodyPr/>
        <a:lstStyle/>
        <a:p>
          <a:endParaRPr lang="en-GB"/>
        </a:p>
      </dgm:t>
    </dgm:pt>
    <dgm:pt modelId="{BB0F3825-FE64-2144-9A48-16CAB3130ACC}" type="pres">
      <dgm:prSet presAssocID="{3B4F8215-77BE-403E-9CF2-BAEB9E3387C6}" presName="vert0" presStyleCnt="0">
        <dgm:presLayoutVars>
          <dgm:dir/>
          <dgm:animOne val="branch"/>
          <dgm:animLvl val="lvl"/>
        </dgm:presLayoutVars>
      </dgm:prSet>
      <dgm:spPr/>
    </dgm:pt>
    <dgm:pt modelId="{A155129A-331E-D649-B6FF-DA69978EC76F}" type="pres">
      <dgm:prSet presAssocID="{A9D0D443-043D-4540-89E4-D030E12C2EC1}" presName="thickLine" presStyleLbl="alignNode1" presStyleIdx="0" presStyleCnt="7"/>
      <dgm:spPr/>
    </dgm:pt>
    <dgm:pt modelId="{DAE518CD-0F4C-1B40-912B-8A9C1951D5F9}" type="pres">
      <dgm:prSet presAssocID="{A9D0D443-043D-4540-89E4-D030E12C2EC1}" presName="horz1" presStyleCnt="0"/>
      <dgm:spPr/>
    </dgm:pt>
    <dgm:pt modelId="{1C0E13FA-C8F9-0142-BC46-379FC3843BFA}" type="pres">
      <dgm:prSet presAssocID="{A9D0D443-043D-4540-89E4-D030E12C2EC1}" presName="tx1" presStyleLbl="revTx" presStyleIdx="0" presStyleCnt="7"/>
      <dgm:spPr/>
    </dgm:pt>
    <dgm:pt modelId="{C690CAA0-43B2-C645-AA0B-E5767A512E7E}" type="pres">
      <dgm:prSet presAssocID="{A9D0D443-043D-4540-89E4-D030E12C2EC1}" presName="vert1" presStyleCnt="0"/>
      <dgm:spPr/>
    </dgm:pt>
    <dgm:pt modelId="{42DDB09F-501F-0D4F-AECB-002C997FDFFE}" type="pres">
      <dgm:prSet presAssocID="{CB98BF56-8A91-4EE9-ADC2-79B2CF86D0AC}" presName="thickLine" presStyleLbl="alignNode1" presStyleIdx="1" presStyleCnt="7"/>
      <dgm:spPr/>
    </dgm:pt>
    <dgm:pt modelId="{534DAEA4-8682-5847-9AEB-D6E162388A93}" type="pres">
      <dgm:prSet presAssocID="{CB98BF56-8A91-4EE9-ADC2-79B2CF86D0AC}" presName="horz1" presStyleCnt="0"/>
      <dgm:spPr/>
    </dgm:pt>
    <dgm:pt modelId="{BE9C960B-BA5E-5947-BE49-5684A0BA1D71}" type="pres">
      <dgm:prSet presAssocID="{CB98BF56-8A91-4EE9-ADC2-79B2CF86D0AC}" presName="tx1" presStyleLbl="revTx" presStyleIdx="1" presStyleCnt="7"/>
      <dgm:spPr/>
    </dgm:pt>
    <dgm:pt modelId="{46313BA0-21FD-E440-B81F-32D3F3F9744B}" type="pres">
      <dgm:prSet presAssocID="{CB98BF56-8A91-4EE9-ADC2-79B2CF86D0AC}" presName="vert1" presStyleCnt="0"/>
      <dgm:spPr/>
    </dgm:pt>
    <dgm:pt modelId="{A7CA84AD-64D7-D144-9610-33DBA3BFD4E4}" type="pres">
      <dgm:prSet presAssocID="{3793F82D-BF89-472F-81F8-7E5E2F239B38}" presName="thickLine" presStyleLbl="alignNode1" presStyleIdx="2" presStyleCnt="7"/>
      <dgm:spPr/>
    </dgm:pt>
    <dgm:pt modelId="{9851FAE3-376F-C04E-B9A8-CDD1BBDF3E34}" type="pres">
      <dgm:prSet presAssocID="{3793F82D-BF89-472F-81F8-7E5E2F239B38}" presName="horz1" presStyleCnt="0"/>
      <dgm:spPr/>
    </dgm:pt>
    <dgm:pt modelId="{28248307-EEBF-C544-8478-E2220D92E5DE}" type="pres">
      <dgm:prSet presAssocID="{3793F82D-BF89-472F-81F8-7E5E2F239B38}" presName="tx1" presStyleLbl="revTx" presStyleIdx="2" presStyleCnt="7"/>
      <dgm:spPr/>
    </dgm:pt>
    <dgm:pt modelId="{0B239692-7191-1A48-87BB-4BFAD29E0E86}" type="pres">
      <dgm:prSet presAssocID="{3793F82D-BF89-472F-81F8-7E5E2F239B38}" presName="vert1" presStyleCnt="0"/>
      <dgm:spPr/>
    </dgm:pt>
    <dgm:pt modelId="{287A7281-455F-514B-A944-F6CBDC5C72B2}" type="pres">
      <dgm:prSet presAssocID="{A262F49B-616B-48FA-97EC-BB4ECA001A73}" presName="thickLine" presStyleLbl="alignNode1" presStyleIdx="3" presStyleCnt="7"/>
      <dgm:spPr/>
    </dgm:pt>
    <dgm:pt modelId="{C396E6F9-CBEF-4A4C-A8E6-9346295E0295}" type="pres">
      <dgm:prSet presAssocID="{A262F49B-616B-48FA-97EC-BB4ECA001A73}" presName="horz1" presStyleCnt="0"/>
      <dgm:spPr/>
    </dgm:pt>
    <dgm:pt modelId="{FE586343-8D1D-204F-AA3C-BB6483BCA4DC}" type="pres">
      <dgm:prSet presAssocID="{A262F49B-616B-48FA-97EC-BB4ECA001A73}" presName="tx1" presStyleLbl="revTx" presStyleIdx="3" presStyleCnt="7"/>
      <dgm:spPr/>
    </dgm:pt>
    <dgm:pt modelId="{8A821946-FDFB-FB44-829F-E5BAC2E3394D}" type="pres">
      <dgm:prSet presAssocID="{A262F49B-616B-48FA-97EC-BB4ECA001A73}" presName="vert1" presStyleCnt="0"/>
      <dgm:spPr/>
    </dgm:pt>
    <dgm:pt modelId="{CAB74CAA-B393-2349-9D10-7405F093E9A9}" type="pres">
      <dgm:prSet presAssocID="{B6B9AF7A-3035-4E8E-802B-36E7A1D90334}" presName="thickLine" presStyleLbl="alignNode1" presStyleIdx="4" presStyleCnt="7"/>
      <dgm:spPr/>
    </dgm:pt>
    <dgm:pt modelId="{E94BB3D3-1D48-D642-8055-4E46CAA34B0F}" type="pres">
      <dgm:prSet presAssocID="{B6B9AF7A-3035-4E8E-802B-36E7A1D90334}" presName="horz1" presStyleCnt="0"/>
      <dgm:spPr/>
    </dgm:pt>
    <dgm:pt modelId="{472252EC-D26F-FF44-8D18-BAA6BFC5759E}" type="pres">
      <dgm:prSet presAssocID="{B6B9AF7A-3035-4E8E-802B-36E7A1D90334}" presName="tx1" presStyleLbl="revTx" presStyleIdx="4" presStyleCnt="7"/>
      <dgm:spPr/>
    </dgm:pt>
    <dgm:pt modelId="{2941D434-FB9B-774F-8DE8-8848E1C55237}" type="pres">
      <dgm:prSet presAssocID="{B6B9AF7A-3035-4E8E-802B-36E7A1D90334}" presName="vert1" presStyleCnt="0"/>
      <dgm:spPr/>
    </dgm:pt>
    <dgm:pt modelId="{53A1A060-DDB7-F845-A80C-E6F4536B55FC}" type="pres">
      <dgm:prSet presAssocID="{CA4CF9E5-06C0-47F7-97DE-6BDF7EE288B3}" presName="thickLine" presStyleLbl="alignNode1" presStyleIdx="5" presStyleCnt="7"/>
      <dgm:spPr/>
    </dgm:pt>
    <dgm:pt modelId="{DA9B7BA1-5F30-DC41-A3A0-4865A0E3C13F}" type="pres">
      <dgm:prSet presAssocID="{CA4CF9E5-06C0-47F7-97DE-6BDF7EE288B3}" presName="horz1" presStyleCnt="0"/>
      <dgm:spPr/>
    </dgm:pt>
    <dgm:pt modelId="{403C5594-C1A3-6F4D-AE35-311692A891CD}" type="pres">
      <dgm:prSet presAssocID="{CA4CF9E5-06C0-47F7-97DE-6BDF7EE288B3}" presName="tx1" presStyleLbl="revTx" presStyleIdx="5" presStyleCnt="7"/>
      <dgm:spPr/>
    </dgm:pt>
    <dgm:pt modelId="{571D4677-D181-0547-8F61-C9AAB05EAF7A}" type="pres">
      <dgm:prSet presAssocID="{CA4CF9E5-06C0-47F7-97DE-6BDF7EE288B3}" presName="vert1" presStyleCnt="0"/>
      <dgm:spPr/>
    </dgm:pt>
    <dgm:pt modelId="{8855DD7A-5712-6647-AD89-61A1A6E15450}" type="pres">
      <dgm:prSet presAssocID="{3308041F-4A19-AB49-A7AD-46D2502C1B91}" presName="thickLine" presStyleLbl="alignNode1" presStyleIdx="6" presStyleCnt="7"/>
      <dgm:spPr/>
    </dgm:pt>
    <dgm:pt modelId="{5267B716-2A97-0C45-9719-F79C6BE0CBA3}" type="pres">
      <dgm:prSet presAssocID="{3308041F-4A19-AB49-A7AD-46D2502C1B91}" presName="horz1" presStyleCnt="0"/>
      <dgm:spPr/>
    </dgm:pt>
    <dgm:pt modelId="{9B966651-EB7C-904F-908A-1E04C238295D}" type="pres">
      <dgm:prSet presAssocID="{3308041F-4A19-AB49-A7AD-46D2502C1B91}" presName="tx1" presStyleLbl="revTx" presStyleIdx="6" presStyleCnt="7"/>
      <dgm:spPr/>
    </dgm:pt>
    <dgm:pt modelId="{6E206B6A-3C10-B14B-B009-87D006FAFA57}" type="pres">
      <dgm:prSet presAssocID="{3308041F-4A19-AB49-A7AD-46D2502C1B91}" presName="vert1" presStyleCnt="0"/>
      <dgm:spPr/>
    </dgm:pt>
  </dgm:ptLst>
  <dgm:cxnLst>
    <dgm:cxn modelId="{C3B77201-1A5E-4699-BFB3-2194B31410DA}" srcId="{3B4F8215-77BE-403E-9CF2-BAEB9E3387C6}" destId="{CA4CF9E5-06C0-47F7-97DE-6BDF7EE288B3}" srcOrd="5" destOrd="0" parTransId="{7146F88A-FCFD-454A-AF0B-524832BCE014}" sibTransId="{F15469AB-843B-4643-A680-B87C7C24A614}"/>
    <dgm:cxn modelId="{75F7A71B-FF62-6042-B3DF-E5FB43400AB4}" type="presOf" srcId="{CB98BF56-8A91-4EE9-ADC2-79B2CF86D0AC}" destId="{BE9C960B-BA5E-5947-BE49-5684A0BA1D71}" srcOrd="0" destOrd="0" presId="urn:microsoft.com/office/officeart/2008/layout/LinedList"/>
    <dgm:cxn modelId="{1B7A8E23-EAAD-984B-AE46-F7EF5EF4D288}" type="presOf" srcId="{A9D0D443-043D-4540-89E4-D030E12C2EC1}" destId="{1C0E13FA-C8F9-0142-BC46-379FC3843BFA}" srcOrd="0" destOrd="0" presId="urn:microsoft.com/office/officeart/2008/layout/LinedList"/>
    <dgm:cxn modelId="{EF6BDA37-E649-8545-BA87-CA1D04E676C0}" type="presOf" srcId="{B6B9AF7A-3035-4E8E-802B-36E7A1D90334}" destId="{472252EC-D26F-FF44-8D18-BAA6BFC5759E}" srcOrd="0" destOrd="0" presId="urn:microsoft.com/office/officeart/2008/layout/LinedList"/>
    <dgm:cxn modelId="{8F566142-2EB8-0A42-9D5D-C83F7554D7B2}" type="presOf" srcId="{3793F82D-BF89-472F-81F8-7E5E2F239B38}" destId="{28248307-EEBF-C544-8478-E2220D92E5DE}" srcOrd="0" destOrd="0" presId="urn:microsoft.com/office/officeart/2008/layout/LinedList"/>
    <dgm:cxn modelId="{DB4C0774-B8D8-A54C-8111-AE25A9DE7273}" type="presOf" srcId="{3B4F8215-77BE-403E-9CF2-BAEB9E3387C6}" destId="{BB0F3825-FE64-2144-9A48-16CAB3130ACC}" srcOrd="0" destOrd="0" presId="urn:microsoft.com/office/officeart/2008/layout/LinedList"/>
    <dgm:cxn modelId="{9D60349E-C1A3-B043-B951-50DDCC7A9966}" type="presOf" srcId="{3308041F-4A19-AB49-A7AD-46D2502C1B91}" destId="{9B966651-EB7C-904F-908A-1E04C238295D}" srcOrd="0" destOrd="0" presId="urn:microsoft.com/office/officeart/2008/layout/LinedList"/>
    <dgm:cxn modelId="{DE781E9F-F5DA-46CC-9339-5E2BA4EEBF3B}" srcId="{3B4F8215-77BE-403E-9CF2-BAEB9E3387C6}" destId="{B6B9AF7A-3035-4E8E-802B-36E7A1D90334}" srcOrd="4" destOrd="0" parTransId="{8DE85CB4-E71E-451B-86FE-12933C2BB286}" sibTransId="{53D5FA67-625F-4768-A3E5-8DCBE47CDB8D}"/>
    <dgm:cxn modelId="{D7FACDA9-032D-3E49-9386-0079F5835B3F}" srcId="{3B4F8215-77BE-403E-9CF2-BAEB9E3387C6}" destId="{3308041F-4A19-AB49-A7AD-46D2502C1B91}" srcOrd="6" destOrd="0" parTransId="{8EDAAC88-B753-FE47-A331-0C35AB85BB6D}" sibTransId="{024D85CC-5234-0A4F-B1B0-5BCC068131DA}"/>
    <dgm:cxn modelId="{199DC6AD-B426-478D-9ED4-D7AD62052B0B}" srcId="{3B4F8215-77BE-403E-9CF2-BAEB9E3387C6}" destId="{CB98BF56-8A91-4EE9-ADC2-79B2CF86D0AC}" srcOrd="1" destOrd="0" parTransId="{27363429-5ADF-4194-BB47-711C29A88EB0}" sibTransId="{A9C962C9-2EA2-4190-A05A-AD3632FFC338}"/>
    <dgm:cxn modelId="{B138E0B9-9D96-4C27-8B7D-BA0C723BFBBA}" srcId="{3B4F8215-77BE-403E-9CF2-BAEB9E3387C6}" destId="{A9D0D443-043D-4540-89E4-D030E12C2EC1}" srcOrd="0" destOrd="0" parTransId="{EED05767-8130-4B3D-AB3D-D03A1C5B6123}" sibTransId="{9C6FC492-9BE3-46C0-A314-9572342CFD07}"/>
    <dgm:cxn modelId="{AF5931C5-AF63-D548-AE8F-D8D122C21897}" type="presOf" srcId="{A262F49B-616B-48FA-97EC-BB4ECA001A73}" destId="{FE586343-8D1D-204F-AA3C-BB6483BCA4DC}" srcOrd="0" destOrd="0" presId="urn:microsoft.com/office/officeart/2008/layout/LinedList"/>
    <dgm:cxn modelId="{2FE7CBE4-E980-433B-8CE2-5A957114DC0A}" srcId="{3B4F8215-77BE-403E-9CF2-BAEB9E3387C6}" destId="{A262F49B-616B-48FA-97EC-BB4ECA001A73}" srcOrd="3" destOrd="0" parTransId="{00B4D13F-C8F7-4CFA-BBB9-3F872FF3FB9B}" sibTransId="{FD6267F8-3586-4FF8-8645-E9D7B3CCD03A}"/>
    <dgm:cxn modelId="{DAFDDEEF-E521-44D3-9E3D-266F0AB1B838}" srcId="{3B4F8215-77BE-403E-9CF2-BAEB9E3387C6}" destId="{3793F82D-BF89-472F-81F8-7E5E2F239B38}" srcOrd="2" destOrd="0" parTransId="{6895784B-A19F-4934-AEFD-A817ADD42260}" sibTransId="{E9C1928E-A34F-40F6-9C86-96F7D79F147A}"/>
    <dgm:cxn modelId="{9D7D02F3-B97F-8546-BB03-6D9DB688190B}" type="presOf" srcId="{CA4CF9E5-06C0-47F7-97DE-6BDF7EE288B3}" destId="{403C5594-C1A3-6F4D-AE35-311692A891CD}" srcOrd="0" destOrd="0" presId="urn:microsoft.com/office/officeart/2008/layout/LinedList"/>
    <dgm:cxn modelId="{E7DC60C0-5ADB-F34F-8587-85E4598BA711}" type="presParOf" srcId="{BB0F3825-FE64-2144-9A48-16CAB3130ACC}" destId="{A155129A-331E-D649-B6FF-DA69978EC76F}" srcOrd="0" destOrd="0" presId="urn:microsoft.com/office/officeart/2008/layout/LinedList"/>
    <dgm:cxn modelId="{AF9662CE-03C5-8349-9E2A-15E9CA4BE72B}" type="presParOf" srcId="{BB0F3825-FE64-2144-9A48-16CAB3130ACC}" destId="{DAE518CD-0F4C-1B40-912B-8A9C1951D5F9}" srcOrd="1" destOrd="0" presId="urn:microsoft.com/office/officeart/2008/layout/LinedList"/>
    <dgm:cxn modelId="{BF73F037-6B02-F64C-94C4-2E4879977D33}" type="presParOf" srcId="{DAE518CD-0F4C-1B40-912B-8A9C1951D5F9}" destId="{1C0E13FA-C8F9-0142-BC46-379FC3843BFA}" srcOrd="0" destOrd="0" presId="urn:microsoft.com/office/officeart/2008/layout/LinedList"/>
    <dgm:cxn modelId="{655CAAEB-83E8-E244-B3FB-BF18F4264075}" type="presParOf" srcId="{DAE518CD-0F4C-1B40-912B-8A9C1951D5F9}" destId="{C690CAA0-43B2-C645-AA0B-E5767A512E7E}" srcOrd="1" destOrd="0" presId="urn:microsoft.com/office/officeart/2008/layout/LinedList"/>
    <dgm:cxn modelId="{2B75E6D7-1831-7B4A-8076-7D2BC7546713}" type="presParOf" srcId="{BB0F3825-FE64-2144-9A48-16CAB3130ACC}" destId="{42DDB09F-501F-0D4F-AECB-002C997FDFFE}" srcOrd="2" destOrd="0" presId="urn:microsoft.com/office/officeart/2008/layout/LinedList"/>
    <dgm:cxn modelId="{06F8DCFF-907C-034E-AF93-5009D3C1BF26}" type="presParOf" srcId="{BB0F3825-FE64-2144-9A48-16CAB3130ACC}" destId="{534DAEA4-8682-5847-9AEB-D6E162388A93}" srcOrd="3" destOrd="0" presId="urn:microsoft.com/office/officeart/2008/layout/LinedList"/>
    <dgm:cxn modelId="{0B0E079A-1822-EE45-85D7-E8FA09DA5E6A}" type="presParOf" srcId="{534DAEA4-8682-5847-9AEB-D6E162388A93}" destId="{BE9C960B-BA5E-5947-BE49-5684A0BA1D71}" srcOrd="0" destOrd="0" presId="urn:microsoft.com/office/officeart/2008/layout/LinedList"/>
    <dgm:cxn modelId="{09681C3C-460C-8045-9D3D-2C1A5CE47A70}" type="presParOf" srcId="{534DAEA4-8682-5847-9AEB-D6E162388A93}" destId="{46313BA0-21FD-E440-B81F-32D3F3F9744B}" srcOrd="1" destOrd="0" presId="urn:microsoft.com/office/officeart/2008/layout/LinedList"/>
    <dgm:cxn modelId="{E9985F07-8B95-8A4A-BFE6-BD933A1F38CF}" type="presParOf" srcId="{BB0F3825-FE64-2144-9A48-16CAB3130ACC}" destId="{A7CA84AD-64D7-D144-9610-33DBA3BFD4E4}" srcOrd="4" destOrd="0" presId="urn:microsoft.com/office/officeart/2008/layout/LinedList"/>
    <dgm:cxn modelId="{5B0DD790-AA88-9144-8E03-1D203A52EF8A}" type="presParOf" srcId="{BB0F3825-FE64-2144-9A48-16CAB3130ACC}" destId="{9851FAE3-376F-C04E-B9A8-CDD1BBDF3E34}" srcOrd="5" destOrd="0" presId="urn:microsoft.com/office/officeart/2008/layout/LinedList"/>
    <dgm:cxn modelId="{E75149B0-803C-5541-8B80-A44747F6F685}" type="presParOf" srcId="{9851FAE3-376F-C04E-B9A8-CDD1BBDF3E34}" destId="{28248307-EEBF-C544-8478-E2220D92E5DE}" srcOrd="0" destOrd="0" presId="urn:microsoft.com/office/officeart/2008/layout/LinedList"/>
    <dgm:cxn modelId="{CE777A3E-1604-FF43-9267-B603F25A3042}" type="presParOf" srcId="{9851FAE3-376F-C04E-B9A8-CDD1BBDF3E34}" destId="{0B239692-7191-1A48-87BB-4BFAD29E0E86}" srcOrd="1" destOrd="0" presId="urn:microsoft.com/office/officeart/2008/layout/LinedList"/>
    <dgm:cxn modelId="{7E6D262F-A7AE-A541-A494-007D54425FF9}" type="presParOf" srcId="{BB0F3825-FE64-2144-9A48-16CAB3130ACC}" destId="{287A7281-455F-514B-A944-F6CBDC5C72B2}" srcOrd="6" destOrd="0" presId="urn:microsoft.com/office/officeart/2008/layout/LinedList"/>
    <dgm:cxn modelId="{4A50C2B4-2C28-104C-9542-57AE26F6ACAC}" type="presParOf" srcId="{BB0F3825-FE64-2144-9A48-16CAB3130ACC}" destId="{C396E6F9-CBEF-4A4C-A8E6-9346295E0295}" srcOrd="7" destOrd="0" presId="urn:microsoft.com/office/officeart/2008/layout/LinedList"/>
    <dgm:cxn modelId="{955A9AB6-5D55-8D48-81A2-160FF838A1C9}" type="presParOf" srcId="{C396E6F9-CBEF-4A4C-A8E6-9346295E0295}" destId="{FE586343-8D1D-204F-AA3C-BB6483BCA4DC}" srcOrd="0" destOrd="0" presId="urn:microsoft.com/office/officeart/2008/layout/LinedList"/>
    <dgm:cxn modelId="{5AC496F5-9852-D74B-B0DA-B64806ABB376}" type="presParOf" srcId="{C396E6F9-CBEF-4A4C-A8E6-9346295E0295}" destId="{8A821946-FDFB-FB44-829F-E5BAC2E3394D}" srcOrd="1" destOrd="0" presId="urn:microsoft.com/office/officeart/2008/layout/LinedList"/>
    <dgm:cxn modelId="{A3AEBCAC-A705-8E44-A46C-881AD1C51908}" type="presParOf" srcId="{BB0F3825-FE64-2144-9A48-16CAB3130ACC}" destId="{CAB74CAA-B393-2349-9D10-7405F093E9A9}" srcOrd="8" destOrd="0" presId="urn:microsoft.com/office/officeart/2008/layout/LinedList"/>
    <dgm:cxn modelId="{249A33CE-B0C1-5841-A3E0-AD1AA5F199EC}" type="presParOf" srcId="{BB0F3825-FE64-2144-9A48-16CAB3130ACC}" destId="{E94BB3D3-1D48-D642-8055-4E46CAA34B0F}" srcOrd="9" destOrd="0" presId="urn:microsoft.com/office/officeart/2008/layout/LinedList"/>
    <dgm:cxn modelId="{98952609-F665-664A-9401-A1378C896EB0}" type="presParOf" srcId="{E94BB3D3-1D48-D642-8055-4E46CAA34B0F}" destId="{472252EC-D26F-FF44-8D18-BAA6BFC5759E}" srcOrd="0" destOrd="0" presId="urn:microsoft.com/office/officeart/2008/layout/LinedList"/>
    <dgm:cxn modelId="{BD435DC9-57AD-4A4D-AEFF-2D2BE237D433}" type="presParOf" srcId="{E94BB3D3-1D48-D642-8055-4E46CAA34B0F}" destId="{2941D434-FB9B-774F-8DE8-8848E1C55237}" srcOrd="1" destOrd="0" presId="urn:microsoft.com/office/officeart/2008/layout/LinedList"/>
    <dgm:cxn modelId="{436CEBDF-EC56-F047-ACA7-2DB38D32C298}" type="presParOf" srcId="{BB0F3825-FE64-2144-9A48-16CAB3130ACC}" destId="{53A1A060-DDB7-F845-A80C-E6F4536B55FC}" srcOrd="10" destOrd="0" presId="urn:microsoft.com/office/officeart/2008/layout/LinedList"/>
    <dgm:cxn modelId="{26FE3033-2C0C-9C46-9630-3B6AD8D9A4E0}" type="presParOf" srcId="{BB0F3825-FE64-2144-9A48-16CAB3130ACC}" destId="{DA9B7BA1-5F30-DC41-A3A0-4865A0E3C13F}" srcOrd="11" destOrd="0" presId="urn:microsoft.com/office/officeart/2008/layout/LinedList"/>
    <dgm:cxn modelId="{DC8CF435-1D75-7E43-8C6C-0571B447A320}" type="presParOf" srcId="{DA9B7BA1-5F30-DC41-A3A0-4865A0E3C13F}" destId="{403C5594-C1A3-6F4D-AE35-311692A891CD}" srcOrd="0" destOrd="0" presId="urn:microsoft.com/office/officeart/2008/layout/LinedList"/>
    <dgm:cxn modelId="{0026A377-D97B-DF43-95E1-CCC61E17F7F0}" type="presParOf" srcId="{DA9B7BA1-5F30-DC41-A3A0-4865A0E3C13F}" destId="{571D4677-D181-0547-8F61-C9AAB05EAF7A}" srcOrd="1" destOrd="0" presId="urn:microsoft.com/office/officeart/2008/layout/LinedList"/>
    <dgm:cxn modelId="{5C5AE07F-FC18-2445-B5CE-F53C8E099DAE}" type="presParOf" srcId="{BB0F3825-FE64-2144-9A48-16CAB3130ACC}" destId="{8855DD7A-5712-6647-AD89-61A1A6E15450}" srcOrd="12" destOrd="0" presId="urn:microsoft.com/office/officeart/2008/layout/LinedList"/>
    <dgm:cxn modelId="{9BF9BF69-42B9-664C-9F57-510331C28F35}" type="presParOf" srcId="{BB0F3825-FE64-2144-9A48-16CAB3130ACC}" destId="{5267B716-2A97-0C45-9719-F79C6BE0CBA3}" srcOrd="13" destOrd="0" presId="urn:microsoft.com/office/officeart/2008/layout/LinedList"/>
    <dgm:cxn modelId="{6CF97ADD-AFD7-904F-B173-49B732A92146}" type="presParOf" srcId="{5267B716-2A97-0C45-9719-F79C6BE0CBA3}" destId="{9B966651-EB7C-904F-908A-1E04C238295D}" srcOrd="0" destOrd="0" presId="urn:microsoft.com/office/officeart/2008/layout/LinedList"/>
    <dgm:cxn modelId="{D15CDE34-A186-A14B-A034-1A18F764751E}" type="presParOf" srcId="{5267B716-2A97-0C45-9719-F79C6BE0CBA3}" destId="{6E206B6A-3C10-B14B-B009-87D006FAFA57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150CEE-69BE-5248-A144-BED7D4D848EE}">
      <dsp:nvSpPr>
        <dsp:cNvPr id="0" name=""/>
        <dsp:cNvSpPr/>
      </dsp:nvSpPr>
      <dsp:spPr>
        <a:xfrm>
          <a:off x="0" y="0"/>
          <a:ext cx="5147665" cy="3948876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1332" tIns="330200" rIns="401332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Create a ML model that assists in the annotation process of electron microscopy data by learning on minimal annotation.</a:t>
          </a:r>
        </a:p>
      </dsp:txBody>
      <dsp:txXfrm>
        <a:off x="0" y="1500572"/>
        <a:ext cx="5147665" cy="2369325"/>
      </dsp:txXfrm>
    </dsp:sp>
    <dsp:sp modelId="{9384CC60-6948-0A4C-868F-04E151E4EB74}">
      <dsp:nvSpPr>
        <dsp:cNvPr id="0" name=""/>
        <dsp:cNvSpPr/>
      </dsp:nvSpPr>
      <dsp:spPr>
        <a:xfrm>
          <a:off x="2419901" y="676505"/>
          <a:ext cx="312893" cy="621426"/>
        </a:xfrm>
        <a:prstGeom prst="flowChartInputOutput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361" tIns="12700" rIns="92361" bIns="1270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1</a:t>
          </a:r>
        </a:p>
      </dsp:txBody>
      <dsp:txXfrm>
        <a:off x="2482480" y="676505"/>
        <a:ext cx="187735" cy="621426"/>
      </dsp:txXfrm>
    </dsp:sp>
    <dsp:sp modelId="{EFCE1841-A3CF-0D49-A98E-D8755E82706B}">
      <dsp:nvSpPr>
        <dsp:cNvPr id="0" name=""/>
        <dsp:cNvSpPr/>
      </dsp:nvSpPr>
      <dsp:spPr>
        <a:xfrm>
          <a:off x="2515" y="3948804"/>
          <a:ext cx="5147665" cy="72"/>
        </a:xfrm>
        <a:prstGeom prst="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150CEE-69BE-5248-A144-BED7D4D848EE}">
      <dsp:nvSpPr>
        <dsp:cNvPr id="0" name=""/>
        <dsp:cNvSpPr/>
      </dsp:nvSpPr>
      <dsp:spPr>
        <a:xfrm>
          <a:off x="1283" y="0"/>
          <a:ext cx="5006206" cy="3948876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0303" tIns="330200" rIns="390303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Improving neural networks</a:t>
          </a:r>
        </a:p>
      </dsp:txBody>
      <dsp:txXfrm>
        <a:off x="1283" y="1500572"/>
        <a:ext cx="5006206" cy="2369325"/>
      </dsp:txXfrm>
    </dsp:sp>
    <dsp:sp modelId="{9384CC60-6948-0A4C-868F-04E151E4EB74}">
      <dsp:nvSpPr>
        <dsp:cNvPr id="0" name=""/>
        <dsp:cNvSpPr/>
      </dsp:nvSpPr>
      <dsp:spPr>
        <a:xfrm>
          <a:off x="1912055" y="394887"/>
          <a:ext cx="1184662" cy="1184662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361" tIns="12700" rIns="92361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1</a:t>
          </a:r>
        </a:p>
      </dsp:txBody>
      <dsp:txXfrm>
        <a:off x="2085545" y="568377"/>
        <a:ext cx="837682" cy="837682"/>
      </dsp:txXfrm>
    </dsp:sp>
    <dsp:sp modelId="{EFCE1841-A3CF-0D49-A98E-D8755E82706B}">
      <dsp:nvSpPr>
        <dsp:cNvPr id="0" name=""/>
        <dsp:cNvSpPr/>
      </dsp:nvSpPr>
      <dsp:spPr>
        <a:xfrm>
          <a:off x="1283" y="3948804"/>
          <a:ext cx="5006206" cy="72"/>
        </a:xfrm>
        <a:prstGeom prst="rect">
          <a:avLst/>
        </a:prstGeom>
        <a:solidFill>
          <a:schemeClr val="accent5">
            <a:hueOff val="-2252848"/>
            <a:satOff val="-5806"/>
            <a:lumOff val="-3922"/>
            <a:alphaOff val="0"/>
          </a:schemeClr>
        </a:solidFill>
        <a:ln w="12700" cap="flat" cmpd="sng" algn="ctr">
          <a:solidFill>
            <a:schemeClr val="accent5">
              <a:hueOff val="-2252848"/>
              <a:satOff val="-5806"/>
              <a:lumOff val="-392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3128CD-2505-D84A-B0E5-3207D223F115}">
      <dsp:nvSpPr>
        <dsp:cNvPr id="0" name=""/>
        <dsp:cNvSpPr/>
      </dsp:nvSpPr>
      <dsp:spPr>
        <a:xfrm>
          <a:off x="5508110" y="0"/>
          <a:ext cx="5006206" cy="3948876"/>
        </a:xfrm>
        <a:prstGeom prst="rect">
          <a:avLst/>
        </a:prstGeom>
        <a:solidFill>
          <a:schemeClr val="accent5">
            <a:tint val="40000"/>
            <a:alpha val="90000"/>
            <a:hueOff val="-6739762"/>
            <a:satOff val="-22832"/>
            <a:lumOff val="-2928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6739762"/>
              <a:satOff val="-22832"/>
              <a:lumOff val="-29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0303" tIns="330200" rIns="390303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Improve SVM</a:t>
          </a:r>
        </a:p>
      </dsp:txBody>
      <dsp:txXfrm>
        <a:off x="5508110" y="1500572"/>
        <a:ext cx="5006206" cy="2369325"/>
      </dsp:txXfrm>
    </dsp:sp>
    <dsp:sp modelId="{6D60E666-B68B-A146-A020-8AAA608A6DB9}">
      <dsp:nvSpPr>
        <dsp:cNvPr id="0" name=""/>
        <dsp:cNvSpPr/>
      </dsp:nvSpPr>
      <dsp:spPr>
        <a:xfrm>
          <a:off x="7418881" y="394887"/>
          <a:ext cx="1184662" cy="1184662"/>
        </a:xfrm>
        <a:prstGeom prst="ellipse">
          <a:avLst/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 w="12700" cap="flat" cmpd="sng" algn="ctr">
          <a:solidFill>
            <a:schemeClr val="accent5">
              <a:hueOff val="-4505695"/>
              <a:satOff val="-11613"/>
              <a:lumOff val="-784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361" tIns="12700" rIns="92361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2</a:t>
          </a:r>
        </a:p>
      </dsp:txBody>
      <dsp:txXfrm>
        <a:off x="7592371" y="568377"/>
        <a:ext cx="837682" cy="837682"/>
      </dsp:txXfrm>
    </dsp:sp>
    <dsp:sp modelId="{B2DFFFA8-C9EF-A940-BC58-A884D28E27F0}">
      <dsp:nvSpPr>
        <dsp:cNvPr id="0" name=""/>
        <dsp:cNvSpPr/>
      </dsp:nvSpPr>
      <dsp:spPr>
        <a:xfrm>
          <a:off x="5508110" y="3948804"/>
          <a:ext cx="5006206" cy="72"/>
        </a:xfrm>
        <a:prstGeom prst="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55129A-331E-D649-B6FF-DA69978EC76F}">
      <dsp:nvSpPr>
        <dsp:cNvPr id="0" name=""/>
        <dsp:cNvSpPr/>
      </dsp:nvSpPr>
      <dsp:spPr>
        <a:xfrm>
          <a:off x="0" y="377"/>
          <a:ext cx="925286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1C0E13FA-C8F9-0142-BC46-379FC3843BFA}">
      <dsp:nvSpPr>
        <dsp:cNvPr id="0" name=""/>
        <dsp:cNvSpPr/>
      </dsp:nvSpPr>
      <dsp:spPr>
        <a:xfrm>
          <a:off x="0" y="377"/>
          <a:ext cx="9252860" cy="4422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NL" sz="2400" kern="1200" dirty="0"/>
            <a:t>Make fully functional</a:t>
          </a:r>
          <a:endParaRPr lang="en-US" sz="2400" kern="1200" dirty="0"/>
        </a:p>
      </dsp:txBody>
      <dsp:txXfrm>
        <a:off x="0" y="377"/>
        <a:ext cx="9252860" cy="442223"/>
      </dsp:txXfrm>
    </dsp:sp>
    <dsp:sp modelId="{42DDB09F-501F-0D4F-AECB-002C997FDFFE}">
      <dsp:nvSpPr>
        <dsp:cNvPr id="0" name=""/>
        <dsp:cNvSpPr/>
      </dsp:nvSpPr>
      <dsp:spPr>
        <a:xfrm>
          <a:off x="0" y="442601"/>
          <a:ext cx="925286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BE9C960B-BA5E-5947-BE49-5684A0BA1D71}">
      <dsp:nvSpPr>
        <dsp:cNvPr id="0" name=""/>
        <dsp:cNvSpPr/>
      </dsp:nvSpPr>
      <dsp:spPr>
        <a:xfrm>
          <a:off x="0" y="442601"/>
          <a:ext cx="9252860" cy="4422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NL" sz="2400" kern="1200" dirty="0"/>
            <a:t>Bugfixes</a:t>
          </a:r>
          <a:endParaRPr lang="en-US" sz="2400" kern="1200" dirty="0"/>
        </a:p>
      </dsp:txBody>
      <dsp:txXfrm>
        <a:off x="0" y="442601"/>
        <a:ext cx="9252860" cy="442223"/>
      </dsp:txXfrm>
    </dsp:sp>
    <dsp:sp modelId="{A7CA84AD-64D7-D144-9610-33DBA3BFD4E4}">
      <dsp:nvSpPr>
        <dsp:cNvPr id="0" name=""/>
        <dsp:cNvSpPr/>
      </dsp:nvSpPr>
      <dsp:spPr>
        <a:xfrm>
          <a:off x="0" y="884824"/>
          <a:ext cx="925286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28248307-EEBF-C544-8478-E2220D92E5DE}">
      <dsp:nvSpPr>
        <dsp:cNvPr id="0" name=""/>
        <dsp:cNvSpPr/>
      </dsp:nvSpPr>
      <dsp:spPr>
        <a:xfrm>
          <a:off x="0" y="884824"/>
          <a:ext cx="9252860" cy="4422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NL" sz="2400" kern="1200" dirty="0"/>
            <a:t>Provide user feedback</a:t>
          </a:r>
          <a:endParaRPr lang="en-US" sz="2400" kern="1200" dirty="0"/>
        </a:p>
      </dsp:txBody>
      <dsp:txXfrm>
        <a:off x="0" y="884824"/>
        <a:ext cx="9252860" cy="442223"/>
      </dsp:txXfrm>
    </dsp:sp>
    <dsp:sp modelId="{287A7281-455F-514B-A944-F6CBDC5C72B2}">
      <dsp:nvSpPr>
        <dsp:cNvPr id="0" name=""/>
        <dsp:cNvSpPr/>
      </dsp:nvSpPr>
      <dsp:spPr>
        <a:xfrm>
          <a:off x="0" y="1327047"/>
          <a:ext cx="925286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FE586343-8D1D-204F-AA3C-BB6483BCA4DC}">
      <dsp:nvSpPr>
        <dsp:cNvPr id="0" name=""/>
        <dsp:cNvSpPr/>
      </dsp:nvSpPr>
      <dsp:spPr>
        <a:xfrm>
          <a:off x="0" y="1327047"/>
          <a:ext cx="9252860" cy="4422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NL" sz="2400" kern="1200" dirty="0"/>
            <a:t>Write help page</a:t>
          </a:r>
          <a:endParaRPr lang="en-US" sz="2400" kern="1200" dirty="0"/>
        </a:p>
      </dsp:txBody>
      <dsp:txXfrm>
        <a:off x="0" y="1327047"/>
        <a:ext cx="9252860" cy="442223"/>
      </dsp:txXfrm>
    </dsp:sp>
    <dsp:sp modelId="{CAB74CAA-B393-2349-9D10-7405F093E9A9}">
      <dsp:nvSpPr>
        <dsp:cNvPr id="0" name=""/>
        <dsp:cNvSpPr/>
      </dsp:nvSpPr>
      <dsp:spPr>
        <a:xfrm>
          <a:off x="0" y="1769271"/>
          <a:ext cx="925286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472252EC-D26F-FF44-8D18-BAA6BFC5759E}">
      <dsp:nvSpPr>
        <dsp:cNvPr id="0" name=""/>
        <dsp:cNvSpPr/>
      </dsp:nvSpPr>
      <dsp:spPr>
        <a:xfrm>
          <a:off x="0" y="1769271"/>
          <a:ext cx="9252860" cy="4422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NL" sz="2400" kern="1200" dirty="0"/>
            <a:t>More flexible</a:t>
          </a:r>
          <a:endParaRPr lang="en-US" sz="2400" kern="1200" dirty="0"/>
        </a:p>
      </dsp:txBody>
      <dsp:txXfrm>
        <a:off x="0" y="1769271"/>
        <a:ext cx="9252860" cy="442223"/>
      </dsp:txXfrm>
    </dsp:sp>
    <dsp:sp modelId="{53A1A060-DDB7-F845-A80C-E6F4536B55FC}">
      <dsp:nvSpPr>
        <dsp:cNvPr id="0" name=""/>
        <dsp:cNvSpPr/>
      </dsp:nvSpPr>
      <dsp:spPr>
        <a:xfrm>
          <a:off x="0" y="2211494"/>
          <a:ext cx="925286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403C5594-C1A3-6F4D-AE35-311692A891CD}">
      <dsp:nvSpPr>
        <dsp:cNvPr id="0" name=""/>
        <dsp:cNvSpPr/>
      </dsp:nvSpPr>
      <dsp:spPr>
        <a:xfrm>
          <a:off x="0" y="2211494"/>
          <a:ext cx="9252860" cy="4422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NL" sz="2400" kern="1200" dirty="0"/>
            <a:t>Better formatted code</a:t>
          </a:r>
          <a:endParaRPr lang="en-US" sz="2400" kern="1200" dirty="0"/>
        </a:p>
      </dsp:txBody>
      <dsp:txXfrm>
        <a:off x="0" y="2211494"/>
        <a:ext cx="9252860" cy="442223"/>
      </dsp:txXfrm>
    </dsp:sp>
    <dsp:sp modelId="{8855DD7A-5712-6647-AD89-61A1A6E15450}">
      <dsp:nvSpPr>
        <dsp:cNvPr id="0" name=""/>
        <dsp:cNvSpPr/>
      </dsp:nvSpPr>
      <dsp:spPr>
        <a:xfrm>
          <a:off x="0" y="2653717"/>
          <a:ext cx="925286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9B966651-EB7C-904F-908A-1E04C238295D}">
      <dsp:nvSpPr>
        <dsp:cNvPr id="0" name=""/>
        <dsp:cNvSpPr/>
      </dsp:nvSpPr>
      <dsp:spPr>
        <a:xfrm>
          <a:off x="0" y="2653717"/>
          <a:ext cx="9252860" cy="4422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/>
            <a:t>Annotation tool</a:t>
          </a:r>
        </a:p>
      </dsp:txBody>
      <dsp:txXfrm>
        <a:off x="0" y="2653717"/>
        <a:ext cx="9252860" cy="44222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BasicLinearProcessNumbered#5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{F7A01F2B-B0FF-A947-B914-549B959E6C9B}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{DB183836-016F-F049-9A18-C6A0E5976A70}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{619B509B-E10D-9348-911B-0CF15DE8A64F}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BasicLinearProcessNumbered#6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{F7A01F2B-B0FF-A947-B914-549B959E6C9B}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{DB183836-016F-F049-9A18-C6A0E5976A70}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{619B509B-E10D-9348-911B-0CF15DE8A64F}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52102F-C250-50DF-78B5-20A589150D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BE4B9E-3C11-9BF5-1AFC-85EB47E013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421AFA-50E5-1D01-B11A-A94AA41797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85D43-D20C-F84B-B746-B08D33BBAFD4}" type="datetimeFigureOut">
              <a:rPr lang="en-NL" smtClean="0"/>
              <a:t>16/06/2022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6463CC-4E33-A338-0024-D4FEBADF65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1C6FD1-D954-848D-1F72-C682248EF9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A8C5E-EEE5-0943-A7F9-F62821E80E44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237885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9EF33-E28C-CD02-A56F-9035452F22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E45C8CF-5C7F-F86D-269A-161DEB0A13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DEBAE2-3578-42B6-FC1B-B004C874C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85D43-D20C-F84B-B746-B08D33BBAFD4}" type="datetimeFigureOut">
              <a:rPr lang="en-NL" smtClean="0"/>
              <a:t>16/06/2022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860D99-4821-2C01-E622-61FF7E2EF8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09FDF9-6E56-0DD1-4D20-4527683904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A8C5E-EEE5-0943-A7F9-F62821E80E44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0691687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1246FDD-98DC-F022-C067-D647C4E3D87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3F6DD59-6CE5-2D23-7D42-7E604D9303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845BDF-AB56-F074-D082-B1A416BCCC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85D43-D20C-F84B-B746-B08D33BBAFD4}" type="datetimeFigureOut">
              <a:rPr lang="en-NL" smtClean="0"/>
              <a:t>16/06/2022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CB5577-2B03-1D54-14B5-02EFD6FD9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8DDEE7-66BE-8319-5DE7-B3213B046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A8C5E-EEE5-0943-A7F9-F62821E80E44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2008157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8C90F9-DCA2-9412-BCAA-F2D6080007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789A7E-7056-064D-61A0-CC2CE422D1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2E3ECB-B7FC-2AD3-0FD6-FF5EB84967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85D43-D20C-F84B-B746-B08D33BBAFD4}" type="datetimeFigureOut">
              <a:rPr lang="en-NL" smtClean="0"/>
              <a:t>16/06/2022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DE56FD-E4C7-F6EB-6AF2-175FA41DF5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BBF8B7-7553-D7FF-CE07-54AB80DDF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A8C5E-EEE5-0943-A7F9-F62821E80E44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651314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495DC-4D4F-5BB9-899F-06C09F6B22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CA17FD-699D-1B3D-E755-3DD5890163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EC4656-A2F4-E732-ACEF-00C1EB5955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85D43-D20C-F84B-B746-B08D33BBAFD4}" type="datetimeFigureOut">
              <a:rPr lang="en-NL" smtClean="0"/>
              <a:t>16/06/2022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045567-9CA2-6E8C-E53A-828BE2282D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966E08-685B-FC14-EAE3-E26E444E2D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A8C5E-EEE5-0943-A7F9-F62821E80E44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1514910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C8D0C-B6A6-D387-688E-F44A67882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90343D-3E81-D967-F567-ACDF407D9F1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3F57E6-E2BD-FC31-E75A-80A53B74F2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6F5DF3-9E51-ED07-DFDE-C8099C7968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85D43-D20C-F84B-B746-B08D33BBAFD4}" type="datetimeFigureOut">
              <a:rPr lang="en-NL" smtClean="0"/>
              <a:t>16/06/2022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D5F658-7143-C977-1DC7-1295F2616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390FD2-99C2-FEF7-5EC9-37D4932EF8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A8C5E-EEE5-0943-A7F9-F62821E80E44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380492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D89E2-863F-693F-BCDE-04B0E16BD4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F0143A-C6AF-4074-43EF-799863DF9E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A8F98D-D8F2-C3E3-4C27-76A59D00F8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45C30D4-5E98-D6DC-F7C2-036873740A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E6FB37B-4789-27B0-6C1C-5EAC1E5893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2D9B2E7-1D9D-F4A2-F47F-0A55707B5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85D43-D20C-F84B-B746-B08D33BBAFD4}" type="datetimeFigureOut">
              <a:rPr lang="en-NL" smtClean="0"/>
              <a:t>16/06/2022</a:t>
            </a:fld>
            <a:endParaRPr lang="en-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B474FCD-5F0B-4E9A-1F43-4EAAD176E1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1828DA2-6648-8713-F7F9-7826B7FEA9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A8C5E-EEE5-0943-A7F9-F62821E80E44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830229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ED6777-B1CC-01BF-15A4-591AEEC3F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060F56-9122-191D-6E32-90CE4A2B5B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85D43-D20C-F84B-B746-B08D33BBAFD4}" type="datetimeFigureOut">
              <a:rPr lang="en-NL" smtClean="0"/>
              <a:t>16/06/2022</a:t>
            </a:fld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43ABD5-AABE-A9D4-E579-2EA64015A0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F96C3B-3284-5291-052C-12D8B35F8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A8C5E-EEE5-0943-A7F9-F62821E80E44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5779619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FE169D9-545E-C978-E4C8-4E6FB519C7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85D43-D20C-F84B-B746-B08D33BBAFD4}" type="datetimeFigureOut">
              <a:rPr lang="en-NL" smtClean="0"/>
              <a:t>16/06/2022</a:t>
            </a:fld>
            <a:endParaRPr lang="en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5CCE16-F741-02FB-58A0-C71BE391DA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321AB5-3D5F-B407-10DE-01B0FB6BA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A8C5E-EEE5-0943-A7F9-F62821E80E44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9782595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E28FD7-B472-942F-5EB2-172B3EF35A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657F57-68C4-2E06-4245-02E74C0DC4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9A48D5-FF50-6014-C5BE-C029929814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D0237C-87F2-FA82-1C20-E53F149411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85D43-D20C-F84B-B746-B08D33BBAFD4}" type="datetimeFigureOut">
              <a:rPr lang="en-NL" smtClean="0"/>
              <a:t>16/06/2022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585FD9-5F82-246F-A447-4FE7AFECCE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197F15-FA24-F266-7485-6E7B7FA36F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A8C5E-EEE5-0943-A7F9-F62821E80E44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9398215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C4AA89-F9FB-3E91-A972-04B9A5C00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0F4A5AA-B53A-276E-046B-4FE61D0781D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DBFC99-E986-309D-6228-DFC625B517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446D8E-C718-DBD3-FEFF-87700053DF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85D43-D20C-F84B-B746-B08D33BBAFD4}" type="datetimeFigureOut">
              <a:rPr lang="en-NL" smtClean="0"/>
              <a:t>16/06/2022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F03A89-0F85-31CC-1597-AD766187FD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F4DADD-B163-7319-D21E-B2B09D46DC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A8C5E-EEE5-0943-A7F9-F62821E80E44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5732892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  <a:alpha val="43924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4F801AB-6899-54BB-E427-00F9AD1C5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C49D53-716C-A1D0-811C-9B59EC8DDD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5DEAE5-0481-A6FD-4618-BD79348C5DC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C85D43-D20C-F84B-B746-B08D33BBAFD4}" type="datetimeFigureOut">
              <a:rPr lang="en-NL" smtClean="0"/>
              <a:t>16/06/2022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DC757B-C4A8-B1F6-A901-143F23FC4F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BEB7C3-48BD-9068-6953-1DD0611DE3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1A8C5E-EEE5-0943-A7F9-F62821E80E44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7601722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.tif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image" Target="../media/image8.t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t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EAC3729-54EF-EEE1-BC73-861516A7F6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132834"/>
            <a:ext cx="9144000" cy="1655762"/>
          </a:xfrm>
        </p:spPr>
        <p:txBody>
          <a:bodyPr>
            <a:normAutofit fontScale="92500" lnSpcReduction="10000"/>
          </a:bodyPr>
          <a:lstStyle/>
          <a:p>
            <a:r>
              <a:rPr lang="en-NL" sz="6000" dirty="0">
                <a:latin typeface="Arial" panose="020B0604020202020204" pitchFamily="34" charset="0"/>
                <a:cs typeface="Arial" panose="020B0604020202020204" pitchFamily="34" charset="0"/>
              </a:rPr>
              <a:t>End of sprint presentation</a:t>
            </a:r>
          </a:p>
          <a:p>
            <a:r>
              <a:rPr lang="en-NL" sz="6000" dirty="0">
                <a:latin typeface="Arial" panose="020B0604020202020204" pitchFamily="34" charset="0"/>
                <a:cs typeface="Arial" panose="020B0604020202020204" pitchFamily="34" charset="0"/>
              </a:rPr>
              <a:t>4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F1C575-B815-A45D-9ED2-96A379479570}"/>
              </a:ext>
            </a:extLst>
          </p:cNvPr>
          <p:cNvSpPr txBox="1"/>
          <p:nvPr/>
        </p:nvSpPr>
        <p:spPr>
          <a:xfrm>
            <a:off x="8640566" y="6488668"/>
            <a:ext cx="37911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R.Visser, K.Notebomer &amp; S.Bouwman</a:t>
            </a:r>
          </a:p>
        </p:txBody>
      </p:sp>
    </p:spTree>
    <p:extLst>
      <p:ext uri="{BB962C8B-B14F-4D97-AF65-F5344CB8AC3E}">
        <p14:creationId xmlns:p14="http://schemas.microsoft.com/office/powerpoint/2010/main" val="40033232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653F08-160E-F6BA-AF48-20E2490C9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>
                <a:solidFill>
                  <a:srgbClr val="FFFFFF"/>
                </a:solidFill>
              </a:rPr>
              <a:t>Interface (Qt)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CB4D9E0B-2258-179C-5C28-A91EA91FA836}"/>
              </a:ext>
            </a:extLst>
          </p:cNvPr>
          <p:cNvSpPr txBox="1"/>
          <p:nvPr/>
        </p:nvSpPr>
        <p:spPr>
          <a:xfrm>
            <a:off x="5200987" y="1412680"/>
            <a:ext cx="1854995" cy="8402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NL" sz="54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Demo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7841D9F-3694-DFB0-59AD-7CECD2C8BB1A}"/>
              </a:ext>
            </a:extLst>
          </p:cNvPr>
          <p:cNvSpPr/>
          <p:nvPr/>
        </p:nvSpPr>
        <p:spPr>
          <a:xfrm>
            <a:off x="5989735" y="2327355"/>
            <a:ext cx="277501" cy="40015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9D0CC4-0B8B-774F-AC83-6D8B652933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0078" y="2219821"/>
            <a:ext cx="7590518" cy="4638179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791682B4-E295-A9CD-9D83-7DD01C2FD3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261" y="280374"/>
            <a:ext cx="2514080" cy="1844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30794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653F08-160E-F6BA-AF48-20E2490C9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>
                <a:solidFill>
                  <a:srgbClr val="FFFFFF"/>
                </a:solidFill>
              </a:rPr>
              <a:t>Interface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CB4D9E0B-2258-179C-5C28-A91EA91FA836}"/>
              </a:ext>
            </a:extLst>
          </p:cNvPr>
          <p:cNvSpPr txBox="1"/>
          <p:nvPr/>
        </p:nvSpPr>
        <p:spPr>
          <a:xfrm>
            <a:off x="3779228" y="1480464"/>
            <a:ext cx="46741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NL" sz="4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Future and difficulties</a:t>
            </a:r>
            <a:endParaRPr lang="en-NL" sz="54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7841D9F-3694-DFB0-59AD-7CECD2C8BB1A}"/>
              </a:ext>
            </a:extLst>
          </p:cNvPr>
          <p:cNvSpPr/>
          <p:nvPr/>
        </p:nvSpPr>
        <p:spPr>
          <a:xfrm>
            <a:off x="5989735" y="2327355"/>
            <a:ext cx="277501" cy="40015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aphicFrame>
        <p:nvGraphicFramePr>
          <p:cNvPr id="20" name="TextBox 2">
            <a:extLst>
              <a:ext uri="{FF2B5EF4-FFF2-40B4-BE49-F238E27FC236}">
                <a16:creationId xmlns:a16="http://schemas.microsoft.com/office/drawing/2014/main" id="{2EE1AE87-6F8E-BDF5-6EBF-717A80049E5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98874851"/>
              </p:ext>
            </p:extLst>
          </p:nvPr>
        </p:nvGraphicFramePr>
        <p:xfrm>
          <a:off x="1845068" y="2362521"/>
          <a:ext cx="9252860" cy="30963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868474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653F08-160E-F6BA-AF48-20E2490C9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>
                <a:solidFill>
                  <a:srgbClr val="FFFFFF"/>
                </a:solidFill>
              </a:rPr>
              <a:t>Conclusion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C7841D9F-3694-DFB0-59AD-7CECD2C8BB1A}"/>
              </a:ext>
            </a:extLst>
          </p:cNvPr>
          <p:cNvSpPr/>
          <p:nvPr/>
        </p:nvSpPr>
        <p:spPr>
          <a:xfrm>
            <a:off x="5989735" y="2327355"/>
            <a:ext cx="277501" cy="40015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9F9806-9236-C654-FA9A-03657F2FF381}"/>
              </a:ext>
            </a:extLst>
          </p:cNvPr>
          <p:cNvSpPr txBox="1"/>
          <p:nvPr/>
        </p:nvSpPr>
        <p:spPr>
          <a:xfrm>
            <a:off x="585239" y="2782669"/>
            <a:ext cx="111009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O</a:t>
            </a:r>
            <a:r>
              <a:rPr lang="en-GB" dirty="0"/>
              <a:t>v</a:t>
            </a:r>
            <a:r>
              <a:rPr lang="en-NL" dirty="0"/>
              <a:t>erall performance of convolutional neural networks outclass regular machine learning algorithms significantly in accuarcy, speed of training/classification and ease of implementation.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D90D81-7DFA-976F-249E-BC23BF0DC6BE}"/>
              </a:ext>
            </a:extLst>
          </p:cNvPr>
          <p:cNvSpPr txBox="1"/>
          <p:nvPr/>
        </p:nvSpPr>
        <p:spPr>
          <a:xfrm>
            <a:off x="546352" y="3828941"/>
            <a:ext cx="109269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The original goal of this project seems to be too complex to solve in half a year with both limited knowledge and resources (GPU’s).</a:t>
            </a:r>
          </a:p>
        </p:txBody>
      </p:sp>
    </p:spTree>
    <p:extLst>
      <p:ext uri="{BB962C8B-B14F-4D97-AF65-F5344CB8AC3E}">
        <p14:creationId xmlns:p14="http://schemas.microsoft.com/office/powerpoint/2010/main" val="12989750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D8DCFCD-134B-9E1F-438D-922A9349C1DB}"/>
              </a:ext>
            </a:extLst>
          </p:cNvPr>
          <p:cNvSpPr/>
          <p:nvPr/>
        </p:nvSpPr>
        <p:spPr>
          <a:xfrm>
            <a:off x="-231393" y="0"/>
            <a:ext cx="12442256" cy="6983127"/>
          </a:xfrm>
          <a:prstGeom prst="rect">
            <a:avLst/>
          </a:prstGeom>
          <a:solidFill>
            <a:srgbClr val="40404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C7841D9F-3694-DFB0-59AD-7CECD2C8BB1A}"/>
              </a:ext>
            </a:extLst>
          </p:cNvPr>
          <p:cNvSpPr/>
          <p:nvPr/>
        </p:nvSpPr>
        <p:spPr>
          <a:xfrm>
            <a:off x="5989735" y="2327355"/>
            <a:ext cx="277501" cy="4001526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FF47421-83C5-8AD0-35BD-7549A8815F8D}"/>
              </a:ext>
            </a:extLst>
          </p:cNvPr>
          <p:cNvSpPr/>
          <p:nvPr/>
        </p:nvSpPr>
        <p:spPr>
          <a:xfrm>
            <a:off x="2189522" y="1202502"/>
            <a:ext cx="8411138" cy="520413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653F08-160E-F6BA-AF48-20E2490C9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808" y="77002"/>
            <a:ext cx="11139854" cy="639117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5900" dirty="0">
                <a:solidFill>
                  <a:srgbClr val="FFFFFF"/>
                </a:solidFill>
              </a:rPr>
              <a:t>FIN</a:t>
            </a:r>
            <a:endParaRPr lang="en-US" sz="5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662616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5DB3719-6FDC-4E5D-891D-FF40B7300F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F1FA23-075A-12E3-65B1-24C74A76D2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NL" sz="5400" dirty="0"/>
              <a:t>Main goal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E0CBAC23-2E3F-4A90-BA59-F8299F6A5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1865313"/>
            <a:ext cx="10424160" cy="18288"/>
          </a:xfrm>
          <a:custGeom>
            <a:avLst/>
            <a:gdLst>
              <a:gd name="connsiteX0" fmla="*/ 0 w 10424160"/>
              <a:gd name="connsiteY0" fmla="*/ 0 h 18288"/>
              <a:gd name="connsiteX1" fmla="*/ 903427 w 10424160"/>
              <a:gd name="connsiteY1" fmla="*/ 0 h 18288"/>
              <a:gd name="connsiteX2" fmla="*/ 1389888 w 10424160"/>
              <a:gd name="connsiteY2" fmla="*/ 0 h 18288"/>
              <a:gd name="connsiteX3" fmla="*/ 2189074 w 10424160"/>
              <a:gd name="connsiteY3" fmla="*/ 0 h 18288"/>
              <a:gd name="connsiteX4" fmla="*/ 2675534 w 10424160"/>
              <a:gd name="connsiteY4" fmla="*/ 0 h 18288"/>
              <a:gd name="connsiteX5" fmla="*/ 3370478 w 10424160"/>
              <a:gd name="connsiteY5" fmla="*/ 0 h 18288"/>
              <a:gd name="connsiteX6" fmla="*/ 4169664 w 10424160"/>
              <a:gd name="connsiteY6" fmla="*/ 0 h 18288"/>
              <a:gd name="connsiteX7" fmla="*/ 4551883 w 10424160"/>
              <a:gd name="connsiteY7" fmla="*/ 0 h 18288"/>
              <a:gd name="connsiteX8" fmla="*/ 4934102 w 10424160"/>
              <a:gd name="connsiteY8" fmla="*/ 0 h 18288"/>
              <a:gd name="connsiteX9" fmla="*/ 5837530 w 10424160"/>
              <a:gd name="connsiteY9" fmla="*/ 0 h 18288"/>
              <a:gd name="connsiteX10" fmla="*/ 6532474 w 10424160"/>
              <a:gd name="connsiteY10" fmla="*/ 0 h 18288"/>
              <a:gd name="connsiteX11" fmla="*/ 6914693 w 10424160"/>
              <a:gd name="connsiteY11" fmla="*/ 0 h 18288"/>
              <a:gd name="connsiteX12" fmla="*/ 7609637 w 10424160"/>
              <a:gd name="connsiteY12" fmla="*/ 0 h 18288"/>
              <a:gd name="connsiteX13" fmla="*/ 8513064 w 10424160"/>
              <a:gd name="connsiteY13" fmla="*/ 0 h 18288"/>
              <a:gd name="connsiteX14" fmla="*/ 9103766 w 10424160"/>
              <a:gd name="connsiteY14" fmla="*/ 0 h 18288"/>
              <a:gd name="connsiteX15" fmla="*/ 9694469 w 10424160"/>
              <a:gd name="connsiteY15" fmla="*/ 0 h 18288"/>
              <a:gd name="connsiteX16" fmla="*/ 10424160 w 10424160"/>
              <a:gd name="connsiteY16" fmla="*/ 0 h 18288"/>
              <a:gd name="connsiteX17" fmla="*/ 10424160 w 10424160"/>
              <a:gd name="connsiteY17" fmla="*/ 18288 h 18288"/>
              <a:gd name="connsiteX18" fmla="*/ 9729216 w 10424160"/>
              <a:gd name="connsiteY18" fmla="*/ 18288 h 18288"/>
              <a:gd name="connsiteX19" fmla="*/ 8930030 w 10424160"/>
              <a:gd name="connsiteY19" fmla="*/ 18288 h 18288"/>
              <a:gd name="connsiteX20" fmla="*/ 8130845 w 10424160"/>
              <a:gd name="connsiteY20" fmla="*/ 18288 h 18288"/>
              <a:gd name="connsiteX21" fmla="*/ 7644384 w 10424160"/>
              <a:gd name="connsiteY21" fmla="*/ 18288 h 18288"/>
              <a:gd name="connsiteX22" fmla="*/ 6740957 w 10424160"/>
              <a:gd name="connsiteY22" fmla="*/ 18288 h 18288"/>
              <a:gd name="connsiteX23" fmla="*/ 6046013 w 10424160"/>
              <a:gd name="connsiteY23" fmla="*/ 18288 h 18288"/>
              <a:gd name="connsiteX24" fmla="*/ 5663794 w 10424160"/>
              <a:gd name="connsiteY24" fmla="*/ 18288 h 18288"/>
              <a:gd name="connsiteX25" fmla="*/ 4968850 w 10424160"/>
              <a:gd name="connsiteY25" fmla="*/ 18288 h 18288"/>
              <a:gd name="connsiteX26" fmla="*/ 4378147 w 10424160"/>
              <a:gd name="connsiteY26" fmla="*/ 18288 h 18288"/>
              <a:gd name="connsiteX27" fmla="*/ 3787445 w 10424160"/>
              <a:gd name="connsiteY27" fmla="*/ 18288 h 18288"/>
              <a:gd name="connsiteX28" fmla="*/ 3196742 w 10424160"/>
              <a:gd name="connsiteY28" fmla="*/ 18288 h 18288"/>
              <a:gd name="connsiteX29" fmla="*/ 2606040 w 10424160"/>
              <a:gd name="connsiteY29" fmla="*/ 18288 h 18288"/>
              <a:gd name="connsiteX30" fmla="*/ 1806854 w 10424160"/>
              <a:gd name="connsiteY30" fmla="*/ 18288 h 18288"/>
              <a:gd name="connsiteX31" fmla="*/ 1111910 w 10424160"/>
              <a:gd name="connsiteY31" fmla="*/ 18288 h 18288"/>
              <a:gd name="connsiteX32" fmla="*/ 729691 w 10424160"/>
              <a:gd name="connsiteY32" fmla="*/ 18288 h 18288"/>
              <a:gd name="connsiteX33" fmla="*/ 0 w 10424160"/>
              <a:gd name="connsiteY33" fmla="*/ 18288 h 18288"/>
              <a:gd name="connsiteX34" fmla="*/ 0 w 10424160"/>
              <a:gd name="connsiteY34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4160" h="18288" fill="none" extrusionOk="0">
                <a:moveTo>
                  <a:pt x="0" y="0"/>
                </a:moveTo>
                <a:cubicBezTo>
                  <a:pt x="251416" y="-3874"/>
                  <a:pt x="479411" y="-20508"/>
                  <a:pt x="903427" y="0"/>
                </a:cubicBezTo>
                <a:cubicBezTo>
                  <a:pt x="1327443" y="20508"/>
                  <a:pt x="1177990" y="-7387"/>
                  <a:pt x="1389888" y="0"/>
                </a:cubicBezTo>
                <a:cubicBezTo>
                  <a:pt x="1601786" y="7387"/>
                  <a:pt x="1928602" y="-6697"/>
                  <a:pt x="2189074" y="0"/>
                </a:cubicBezTo>
                <a:cubicBezTo>
                  <a:pt x="2449546" y="6697"/>
                  <a:pt x="2440085" y="-21144"/>
                  <a:pt x="2675534" y="0"/>
                </a:cubicBezTo>
                <a:cubicBezTo>
                  <a:pt x="2910983" y="21144"/>
                  <a:pt x="3026158" y="-11124"/>
                  <a:pt x="3370478" y="0"/>
                </a:cubicBezTo>
                <a:cubicBezTo>
                  <a:pt x="3714798" y="11124"/>
                  <a:pt x="3864539" y="-10660"/>
                  <a:pt x="4169664" y="0"/>
                </a:cubicBezTo>
                <a:cubicBezTo>
                  <a:pt x="4474789" y="10660"/>
                  <a:pt x="4471218" y="16488"/>
                  <a:pt x="4551883" y="0"/>
                </a:cubicBezTo>
                <a:cubicBezTo>
                  <a:pt x="4632548" y="-16488"/>
                  <a:pt x="4786830" y="7986"/>
                  <a:pt x="4934102" y="0"/>
                </a:cubicBezTo>
                <a:cubicBezTo>
                  <a:pt x="5081374" y="-7986"/>
                  <a:pt x="5575881" y="-33003"/>
                  <a:pt x="5837530" y="0"/>
                </a:cubicBezTo>
                <a:cubicBezTo>
                  <a:pt x="6099179" y="33003"/>
                  <a:pt x="6305895" y="14170"/>
                  <a:pt x="6532474" y="0"/>
                </a:cubicBezTo>
                <a:cubicBezTo>
                  <a:pt x="6759053" y="-14170"/>
                  <a:pt x="6726707" y="16121"/>
                  <a:pt x="6914693" y="0"/>
                </a:cubicBezTo>
                <a:cubicBezTo>
                  <a:pt x="7102679" y="-16121"/>
                  <a:pt x="7397857" y="32594"/>
                  <a:pt x="7609637" y="0"/>
                </a:cubicBezTo>
                <a:cubicBezTo>
                  <a:pt x="7821417" y="-32594"/>
                  <a:pt x="8141235" y="-3745"/>
                  <a:pt x="8513064" y="0"/>
                </a:cubicBezTo>
                <a:cubicBezTo>
                  <a:pt x="8884893" y="3745"/>
                  <a:pt x="8877548" y="3359"/>
                  <a:pt x="9103766" y="0"/>
                </a:cubicBezTo>
                <a:cubicBezTo>
                  <a:pt x="9329984" y="-3359"/>
                  <a:pt x="9545570" y="-17843"/>
                  <a:pt x="9694469" y="0"/>
                </a:cubicBezTo>
                <a:cubicBezTo>
                  <a:pt x="9843368" y="17843"/>
                  <a:pt x="10162477" y="-1217"/>
                  <a:pt x="10424160" y="0"/>
                </a:cubicBezTo>
                <a:cubicBezTo>
                  <a:pt x="10424498" y="7640"/>
                  <a:pt x="10423710" y="11289"/>
                  <a:pt x="10424160" y="18288"/>
                </a:cubicBezTo>
                <a:cubicBezTo>
                  <a:pt x="10184680" y="20716"/>
                  <a:pt x="10034768" y="-9357"/>
                  <a:pt x="9729216" y="18288"/>
                </a:cubicBezTo>
                <a:cubicBezTo>
                  <a:pt x="9423664" y="45933"/>
                  <a:pt x="9309220" y="36372"/>
                  <a:pt x="8930030" y="18288"/>
                </a:cubicBezTo>
                <a:cubicBezTo>
                  <a:pt x="8550840" y="204"/>
                  <a:pt x="8513376" y="34707"/>
                  <a:pt x="8130845" y="18288"/>
                </a:cubicBezTo>
                <a:cubicBezTo>
                  <a:pt x="7748315" y="1869"/>
                  <a:pt x="7864674" y="19659"/>
                  <a:pt x="7644384" y="18288"/>
                </a:cubicBezTo>
                <a:cubicBezTo>
                  <a:pt x="7424094" y="16917"/>
                  <a:pt x="6947001" y="55680"/>
                  <a:pt x="6740957" y="18288"/>
                </a:cubicBezTo>
                <a:cubicBezTo>
                  <a:pt x="6534913" y="-19104"/>
                  <a:pt x="6313809" y="33391"/>
                  <a:pt x="6046013" y="18288"/>
                </a:cubicBezTo>
                <a:cubicBezTo>
                  <a:pt x="5778217" y="3185"/>
                  <a:pt x="5786775" y="1439"/>
                  <a:pt x="5663794" y="18288"/>
                </a:cubicBezTo>
                <a:cubicBezTo>
                  <a:pt x="5540813" y="35137"/>
                  <a:pt x="5204724" y="25434"/>
                  <a:pt x="4968850" y="18288"/>
                </a:cubicBezTo>
                <a:cubicBezTo>
                  <a:pt x="4732976" y="11142"/>
                  <a:pt x="4559928" y="34568"/>
                  <a:pt x="4378147" y="18288"/>
                </a:cubicBezTo>
                <a:cubicBezTo>
                  <a:pt x="4196366" y="2008"/>
                  <a:pt x="3992200" y="35409"/>
                  <a:pt x="3787445" y="18288"/>
                </a:cubicBezTo>
                <a:cubicBezTo>
                  <a:pt x="3582690" y="1167"/>
                  <a:pt x="3488876" y="-7583"/>
                  <a:pt x="3196742" y="18288"/>
                </a:cubicBezTo>
                <a:cubicBezTo>
                  <a:pt x="2904608" y="44159"/>
                  <a:pt x="2729828" y="45906"/>
                  <a:pt x="2606040" y="18288"/>
                </a:cubicBezTo>
                <a:cubicBezTo>
                  <a:pt x="2482252" y="-9330"/>
                  <a:pt x="2000672" y="-5498"/>
                  <a:pt x="1806854" y="18288"/>
                </a:cubicBezTo>
                <a:cubicBezTo>
                  <a:pt x="1613036" y="42074"/>
                  <a:pt x="1310933" y="-4240"/>
                  <a:pt x="1111910" y="18288"/>
                </a:cubicBezTo>
                <a:cubicBezTo>
                  <a:pt x="912887" y="40816"/>
                  <a:pt x="891560" y="1701"/>
                  <a:pt x="729691" y="18288"/>
                </a:cubicBezTo>
                <a:cubicBezTo>
                  <a:pt x="567822" y="34875"/>
                  <a:pt x="203025" y="34462"/>
                  <a:pt x="0" y="18288"/>
                </a:cubicBezTo>
                <a:cubicBezTo>
                  <a:pt x="-82" y="11708"/>
                  <a:pt x="-178" y="8956"/>
                  <a:pt x="0" y="0"/>
                </a:cubicBezTo>
                <a:close/>
              </a:path>
              <a:path w="10424160" h="18288" stroke="0" extrusionOk="0">
                <a:moveTo>
                  <a:pt x="0" y="0"/>
                </a:moveTo>
                <a:cubicBezTo>
                  <a:pt x="119910" y="17195"/>
                  <a:pt x="345032" y="1652"/>
                  <a:pt x="590702" y="0"/>
                </a:cubicBezTo>
                <a:cubicBezTo>
                  <a:pt x="836372" y="-1652"/>
                  <a:pt x="830717" y="-10944"/>
                  <a:pt x="972922" y="0"/>
                </a:cubicBezTo>
                <a:cubicBezTo>
                  <a:pt x="1115127" y="10944"/>
                  <a:pt x="1638708" y="17269"/>
                  <a:pt x="1876349" y="0"/>
                </a:cubicBezTo>
                <a:cubicBezTo>
                  <a:pt x="2113990" y="-17269"/>
                  <a:pt x="2263529" y="27642"/>
                  <a:pt x="2467051" y="0"/>
                </a:cubicBezTo>
                <a:cubicBezTo>
                  <a:pt x="2670573" y="-27642"/>
                  <a:pt x="2867743" y="-1552"/>
                  <a:pt x="3057754" y="0"/>
                </a:cubicBezTo>
                <a:cubicBezTo>
                  <a:pt x="3247765" y="1552"/>
                  <a:pt x="3729099" y="45169"/>
                  <a:pt x="3961181" y="0"/>
                </a:cubicBezTo>
                <a:cubicBezTo>
                  <a:pt x="4193263" y="-45169"/>
                  <a:pt x="4313735" y="4067"/>
                  <a:pt x="4447642" y="0"/>
                </a:cubicBezTo>
                <a:cubicBezTo>
                  <a:pt x="4581549" y="-4067"/>
                  <a:pt x="5123626" y="11867"/>
                  <a:pt x="5351069" y="0"/>
                </a:cubicBezTo>
                <a:cubicBezTo>
                  <a:pt x="5578512" y="-11867"/>
                  <a:pt x="6044105" y="-19983"/>
                  <a:pt x="6254496" y="0"/>
                </a:cubicBezTo>
                <a:cubicBezTo>
                  <a:pt x="6464887" y="19983"/>
                  <a:pt x="6664731" y="4232"/>
                  <a:pt x="6949440" y="0"/>
                </a:cubicBezTo>
                <a:cubicBezTo>
                  <a:pt x="7234149" y="-4232"/>
                  <a:pt x="7497205" y="28731"/>
                  <a:pt x="7852867" y="0"/>
                </a:cubicBezTo>
                <a:cubicBezTo>
                  <a:pt x="8208529" y="-28731"/>
                  <a:pt x="8287556" y="2616"/>
                  <a:pt x="8443570" y="0"/>
                </a:cubicBezTo>
                <a:cubicBezTo>
                  <a:pt x="8599584" y="-2616"/>
                  <a:pt x="8871283" y="-14113"/>
                  <a:pt x="9034272" y="0"/>
                </a:cubicBezTo>
                <a:cubicBezTo>
                  <a:pt x="9197261" y="14113"/>
                  <a:pt x="9604978" y="-35623"/>
                  <a:pt x="9833458" y="0"/>
                </a:cubicBezTo>
                <a:cubicBezTo>
                  <a:pt x="10061938" y="35623"/>
                  <a:pt x="10231944" y="-8194"/>
                  <a:pt x="10424160" y="0"/>
                </a:cubicBezTo>
                <a:cubicBezTo>
                  <a:pt x="10424285" y="4395"/>
                  <a:pt x="10424085" y="9776"/>
                  <a:pt x="10424160" y="18288"/>
                </a:cubicBezTo>
                <a:cubicBezTo>
                  <a:pt x="10058736" y="-5772"/>
                  <a:pt x="9942989" y="-18764"/>
                  <a:pt x="9624974" y="18288"/>
                </a:cubicBezTo>
                <a:cubicBezTo>
                  <a:pt x="9306959" y="55340"/>
                  <a:pt x="9229263" y="24995"/>
                  <a:pt x="8930030" y="18288"/>
                </a:cubicBezTo>
                <a:cubicBezTo>
                  <a:pt x="8630797" y="11581"/>
                  <a:pt x="8647263" y="10931"/>
                  <a:pt x="8547811" y="18288"/>
                </a:cubicBezTo>
                <a:cubicBezTo>
                  <a:pt x="8448359" y="25645"/>
                  <a:pt x="8173221" y="219"/>
                  <a:pt x="8061350" y="18288"/>
                </a:cubicBezTo>
                <a:cubicBezTo>
                  <a:pt x="7949479" y="36357"/>
                  <a:pt x="7437002" y="17516"/>
                  <a:pt x="7157923" y="18288"/>
                </a:cubicBezTo>
                <a:cubicBezTo>
                  <a:pt x="6878844" y="19060"/>
                  <a:pt x="6610241" y="8864"/>
                  <a:pt x="6462979" y="18288"/>
                </a:cubicBezTo>
                <a:cubicBezTo>
                  <a:pt x="6315717" y="27712"/>
                  <a:pt x="6124879" y="4989"/>
                  <a:pt x="5976518" y="18288"/>
                </a:cubicBezTo>
                <a:cubicBezTo>
                  <a:pt x="5828157" y="31587"/>
                  <a:pt x="5566880" y="7112"/>
                  <a:pt x="5281574" y="18288"/>
                </a:cubicBezTo>
                <a:cubicBezTo>
                  <a:pt x="4996268" y="29464"/>
                  <a:pt x="5085614" y="20493"/>
                  <a:pt x="4899355" y="18288"/>
                </a:cubicBezTo>
                <a:cubicBezTo>
                  <a:pt x="4713096" y="16083"/>
                  <a:pt x="4606138" y="34359"/>
                  <a:pt x="4517136" y="18288"/>
                </a:cubicBezTo>
                <a:cubicBezTo>
                  <a:pt x="4428134" y="2217"/>
                  <a:pt x="4125335" y="52414"/>
                  <a:pt x="3822192" y="18288"/>
                </a:cubicBezTo>
                <a:cubicBezTo>
                  <a:pt x="3519049" y="-15838"/>
                  <a:pt x="3453132" y="3859"/>
                  <a:pt x="3335731" y="18288"/>
                </a:cubicBezTo>
                <a:cubicBezTo>
                  <a:pt x="3218330" y="32717"/>
                  <a:pt x="2718749" y="-13936"/>
                  <a:pt x="2536546" y="18288"/>
                </a:cubicBezTo>
                <a:cubicBezTo>
                  <a:pt x="2354343" y="50512"/>
                  <a:pt x="2190669" y="3238"/>
                  <a:pt x="2050085" y="18288"/>
                </a:cubicBezTo>
                <a:cubicBezTo>
                  <a:pt x="1909501" y="33338"/>
                  <a:pt x="1520975" y="3062"/>
                  <a:pt x="1250899" y="18288"/>
                </a:cubicBezTo>
                <a:cubicBezTo>
                  <a:pt x="980823" y="33514"/>
                  <a:pt x="992936" y="28036"/>
                  <a:pt x="868680" y="18288"/>
                </a:cubicBezTo>
                <a:cubicBezTo>
                  <a:pt x="744424" y="8540"/>
                  <a:pt x="230364" y="33365"/>
                  <a:pt x="0" y="18288"/>
                </a:cubicBezTo>
                <a:cubicBezTo>
                  <a:pt x="-504" y="12101"/>
                  <a:pt x="-591" y="7719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216D3AC-20D2-5E36-E193-D6275BAAB1F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98216070"/>
              </p:ext>
            </p:extLst>
          </p:nvPr>
        </p:nvGraphicFramePr>
        <p:xfrm>
          <a:off x="838200" y="2228087"/>
          <a:ext cx="5152697" cy="39488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5" descr="A picture containing wall, white, old&#10;&#10;Description automatically generated">
            <a:extLst>
              <a:ext uri="{FF2B5EF4-FFF2-40B4-BE49-F238E27FC236}">
                <a16:creationId xmlns:a16="http://schemas.microsoft.com/office/drawing/2014/main" id="{6090011E-3B1B-E8A8-C850-C963DC5B206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88" r="1316" b="-3"/>
          <a:stretch/>
        </p:blipFill>
        <p:spPr>
          <a:xfrm>
            <a:off x="7153156" y="2228087"/>
            <a:ext cx="3890354" cy="394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8795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5DB3719-6FDC-4E5D-891D-FF40B7300F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F1FA23-075A-12E3-65B1-24C74A76D2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NL" sz="5400" dirty="0"/>
              <a:t>Sprint goals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E0CBAC23-2E3F-4A90-BA59-F8299F6A5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1865313"/>
            <a:ext cx="10424160" cy="18288"/>
          </a:xfrm>
          <a:custGeom>
            <a:avLst/>
            <a:gdLst>
              <a:gd name="connsiteX0" fmla="*/ 0 w 10424160"/>
              <a:gd name="connsiteY0" fmla="*/ 0 h 18288"/>
              <a:gd name="connsiteX1" fmla="*/ 903427 w 10424160"/>
              <a:gd name="connsiteY1" fmla="*/ 0 h 18288"/>
              <a:gd name="connsiteX2" fmla="*/ 1389888 w 10424160"/>
              <a:gd name="connsiteY2" fmla="*/ 0 h 18288"/>
              <a:gd name="connsiteX3" fmla="*/ 2189074 w 10424160"/>
              <a:gd name="connsiteY3" fmla="*/ 0 h 18288"/>
              <a:gd name="connsiteX4" fmla="*/ 2675534 w 10424160"/>
              <a:gd name="connsiteY4" fmla="*/ 0 h 18288"/>
              <a:gd name="connsiteX5" fmla="*/ 3370478 w 10424160"/>
              <a:gd name="connsiteY5" fmla="*/ 0 h 18288"/>
              <a:gd name="connsiteX6" fmla="*/ 4169664 w 10424160"/>
              <a:gd name="connsiteY6" fmla="*/ 0 h 18288"/>
              <a:gd name="connsiteX7" fmla="*/ 4551883 w 10424160"/>
              <a:gd name="connsiteY7" fmla="*/ 0 h 18288"/>
              <a:gd name="connsiteX8" fmla="*/ 4934102 w 10424160"/>
              <a:gd name="connsiteY8" fmla="*/ 0 h 18288"/>
              <a:gd name="connsiteX9" fmla="*/ 5837530 w 10424160"/>
              <a:gd name="connsiteY9" fmla="*/ 0 h 18288"/>
              <a:gd name="connsiteX10" fmla="*/ 6532474 w 10424160"/>
              <a:gd name="connsiteY10" fmla="*/ 0 h 18288"/>
              <a:gd name="connsiteX11" fmla="*/ 6914693 w 10424160"/>
              <a:gd name="connsiteY11" fmla="*/ 0 h 18288"/>
              <a:gd name="connsiteX12" fmla="*/ 7609637 w 10424160"/>
              <a:gd name="connsiteY12" fmla="*/ 0 h 18288"/>
              <a:gd name="connsiteX13" fmla="*/ 8513064 w 10424160"/>
              <a:gd name="connsiteY13" fmla="*/ 0 h 18288"/>
              <a:gd name="connsiteX14" fmla="*/ 9103766 w 10424160"/>
              <a:gd name="connsiteY14" fmla="*/ 0 h 18288"/>
              <a:gd name="connsiteX15" fmla="*/ 9694469 w 10424160"/>
              <a:gd name="connsiteY15" fmla="*/ 0 h 18288"/>
              <a:gd name="connsiteX16" fmla="*/ 10424160 w 10424160"/>
              <a:gd name="connsiteY16" fmla="*/ 0 h 18288"/>
              <a:gd name="connsiteX17" fmla="*/ 10424160 w 10424160"/>
              <a:gd name="connsiteY17" fmla="*/ 18288 h 18288"/>
              <a:gd name="connsiteX18" fmla="*/ 9729216 w 10424160"/>
              <a:gd name="connsiteY18" fmla="*/ 18288 h 18288"/>
              <a:gd name="connsiteX19" fmla="*/ 8930030 w 10424160"/>
              <a:gd name="connsiteY19" fmla="*/ 18288 h 18288"/>
              <a:gd name="connsiteX20" fmla="*/ 8130845 w 10424160"/>
              <a:gd name="connsiteY20" fmla="*/ 18288 h 18288"/>
              <a:gd name="connsiteX21" fmla="*/ 7644384 w 10424160"/>
              <a:gd name="connsiteY21" fmla="*/ 18288 h 18288"/>
              <a:gd name="connsiteX22" fmla="*/ 6740957 w 10424160"/>
              <a:gd name="connsiteY22" fmla="*/ 18288 h 18288"/>
              <a:gd name="connsiteX23" fmla="*/ 6046013 w 10424160"/>
              <a:gd name="connsiteY23" fmla="*/ 18288 h 18288"/>
              <a:gd name="connsiteX24" fmla="*/ 5663794 w 10424160"/>
              <a:gd name="connsiteY24" fmla="*/ 18288 h 18288"/>
              <a:gd name="connsiteX25" fmla="*/ 4968850 w 10424160"/>
              <a:gd name="connsiteY25" fmla="*/ 18288 h 18288"/>
              <a:gd name="connsiteX26" fmla="*/ 4378147 w 10424160"/>
              <a:gd name="connsiteY26" fmla="*/ 18288 h 18288"/>
              <a:gd name="connsiteX27" fmla="*/ 3787445 w 10424160"/>
              <a:gd name="connsiteY27" fmla="*/ 18288 h 18288"/>
              <a:gd name="connsiteX28" fmla="*/ 3196742 w 10424160"/>
              <a:gd name="connsiteY28" fmla="*/ 18288 h 18288"/>
              <a:gd name="connsiteX29" fmla="*/ 2606040 w 10424160"/>
              <a:gd name="connsiteY29" fmla="*/ 18288 h 18288"/>
              <a:gd name="connsiteX30" fmla="*/ 1806854 w 10424160"/>
              <a:gd name="connsiteY30" fmla="*/ 18288 h 18288"/>
              <a:gd name="connsiteX31" fmla="*/ 1111910 w 10424160"/>
              <a:gd name="connsiteY31" fmla="*/ 18288 h 18288"/>
              <a:gd name="connsiteX32" fmla="*/ 729691 w 10424160"/>
              <a:gd name="connsiteY32" fmla="*/ 18288 h 18288"/>
              <a:gd name="connsiteX33" fmla="*/ 0 w 10424160"/>
              <a:gd name="connsiteY33" fmla="*/ 18288 h 18288"/>
              <a:gd name="connsiteX34" fmla="*/ 0 w 10424160"/>
              <a:gd name="connsiteY34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4160" h="18288" fill="none" extrusionOk="0">
                <a:moveTo>
                  <a:pt x="0" y="0"/>
                </a:moveTo>
                <a:cubicBezTo>
                  <a:pt x="251416" y="-3874"/>
                  <a:pt x="479411" y="-20508"/>
                  <a:pt x="903427" y="0"/>
                </a:cubicBezTo>
                <a:cubicBezTo>
                  <a:pt x="1327443" y="20508"/>
                  <a:pt x="1177990" y="-7387"/>
                  <a:pt x="1389888" y="0"/>
                </a:cubicBezTo>
                <a:cubicBezTo>
                  <a:pt x="1601786" y="7387"/>
                  <a:pt x="1928602" y="-6697"/>
                  <a:pt x="2189074" y="0"/>
                </a:cubicBezTo>
                <a:cubicBezTo>
                  <a:pt x="2449546" y="6697"/>
                  <a:pt x="2440085" y="-21144"/>
                  <a:pt x="2675534" y="0"/>
                </a:cubicBezTo>
                <a:cubicBezTo>
                  <a:pt x="2910983" y="21144"/>
                  <a:pt x="3026158" y="-11124"/>
                  <a:pt x="3370478" y="0"/>
                </a:cubicBezTo>
                <a:cubicBezTo>
                  <a:pt x="3714798" y="11124"/>
                  <a:pt x="3864539" y="-10660"/>
                  <a:pt x="4169664" y="0"/>
                </a:cubicBezTo>
                <a:cubicBezTo>
                  <a:pt x="4474789" y="10660"/>
                  <a:pt x="4471218" y="16488"/>
                  <a:pt x="4551883" y="0"/>
                </a:cubicBezTo>
                <a:cubicBezTo>
                  <a:pt x="4632548" y="-16488"/>
                  <a:pt x="4786830" y="7986"/>
                  <a:pt x="4934102" y="0"/>
                </a:cubicBezTo>
                <a:cubicBezTo>
                  <a:pt x="5081374" y="-7986"/>
                  <a:pt x="5575881" y="-33003"/>
                  <a:pt x="5837530" y="0"/>
                </a:cubicBezTo>
                <a:cubicBezTo>
                  <a:pt x="6099179" y="33003"/>
                  <a:pt x="6305895" y="14170"/>
                  <a:pt x="6532474" y="0"/>
                </a:cubicBezTo>
                <a:cubicBezTo>
                  <a:pt x="6759053" y="-14170"/>
                  <a:pt x="6726707" y="16121"/>
                  <a:pt x="6914693" y="0"/>
                </a:cubicBezTo>
                <a:cubicBezTo>
                  <a:pt x="7102679" y="-16121"/>
                  <a:pt x="7397857" y="32594"/>
                  <a:pt x="7609637" y="0"/>
                </a:cubicBezTo>
                <a:cubicBezTo>
                  <a:pt x="7821417" y="-32594"/>
                  <a:pt x="8141235" y="-3745"/>
                  <a:pt x="8513064" y="0"/>
                </a:cubicBezTo>
                <a:cubicBezTo>
                  <a:pt x="8884893" y="3745"/>
                  <a:pt x="8877548" y="3359"/>
                  <a:pt x="9103766" y="0"/>
                </a:cubicBezTo>
                <a:cubicBezTo>
                  <a:pt x="9329984" y="-3359"/>
                  <a:pt x="9545570" y="-17843"/>
                  <a:pt x="9694469" y="0"/>
                </a:cubicBezTo>
                <a:cubicBezTo>
                  <a:pt x="9843368" y="17843"/>
                  <a:pt x="10162477" y="-1217"/>
                  <a:pt x="10424160" y="0"/>
                </a:cubicBezTo>
                <a:cubicBezTo>
                  <a:pt x="10424498" y="7640"/>
                  <a:pt x="10423710" y="11289"/>
                  <a:pt x="10424160" y="18288"/>
                </a:cubicBezTo>
                <a:cubicBezTo>
                  <a:pt x="10184680" y="20716"/>
                  <a:pt x="10034768" y="-9357"/>
                  <a:pt x="9729216" y="18288"/>
                </a:cubicBezTo>
                <a:cubicBezTo>
                  <a:pt x="9423664" y="45933"/>
                  <a:pt x="9309220" y="36372"/>
                  <a:pt x="8930030" y="18288"/>
                </a:cubicBezTo>
                <a:cubicBezTo>
                  <a:pt x="8550840" y="204"/>
                  <a:pt x="8513376" y="34707"/>
                  <a:pt x="8130845" y="18288"/>
                </a:cubicBezTo>
                <a:cubicBezTo>
                  <a:pt x="7748315" y="1869"/>
                  <a:pt x="7864674" y="19659"/>
                  <a:pt x="7644384" y="18288"/>
                </a:cubicBezTo>
                <a:cubicBezTo>
                  <a:pt x="7424094" y="16917"/>
                  <a:pt x="6947001" y="55680"/>
                  <a:pt x="6740957" y="18288"/>
                </a:cubicBezTo>
                <a:cubicBezTo>
                  <a:pt x="6534913" y="-19104"/>
                  <a:pt x="6313809" y="33391"/>
                  <a:pt x="6046013" y="18288"/>
                </a:cubicBezTo>
                <a:cubicBezTo>
                  <a:pt x="5778217" y="3185"/>
                  <a:pt x="5786775" y="1439"/>
                  <a:pt x="5663794" y="18288"/>
                </a:cubicBezTo>
                <a:cubicBezTo>
                  <a:pt x="5540813" y="35137"/>
                  <a:pt x="5204724" y="25434"/>
                  <a:pt x="4968850" y="18288"/>
                </a:cubicBezTo>
                <a:cubicBezTo>
                  <a:pt x="4732976" y="11142"/>
                  <a:pt x="4559928" y="34568"/>
                  <a:pt x="4378147" y="18288"/>
                </a:cubicBezTo>
                <a:cubicBezTo>
                  <a:pt x="4196366" y="2008"/>
                  <a:pt x="3992200" y="35409"/>
                  <a:pt x="3787445" y="18288"/>
                </a:cubicBezTo>
                <a:cubicBezTo>
                  <a:pt x="3582690" y="1167"/>
                  <a:pt x="3488876" y="-7583"/>
                  <a:pt x="3196742" y="18288"/>
                </a:cubicBezTo>
                <a:cubicBezTo>
                  <a:pt x="2904608" y="44159"/>
                  <a:pt x="2729828" y="45906"/>
                  <a:pt x="2606040" y="18288"/>
                </a:cubicBezTo>
                <a:cubicBezTo>
                  <a:pt x="2482252" y="-9330"/>
                  <a:pt x="2000672" y="-5498"/>
                  <a:pt x="1806854" y="18288"/>
                </a:cubicBezTo>
                <a:cubicBezTo>
                  <a:pt x="1613036" y="42074"/>
                  <a:pt x="1310933" y="-4240"/>
                  <a:pt x="1111910" y="18288"/>
                </a:cubicBezTo>
                <a:cubicBezTo>
                  <a:pt x="912887" y="40816"/>
                  <a:pt x="891560" y="1701"/>
                  <a:pt x="729691" y="18288"/>
                </a:cubicBezTo>
                <a:cubicBezTo>
                  <a:pt x="567822" y="34875"/>
                  <a:pt x="203025" y="34462"/>
                  <a:pt x="0" y="18288"/>
                </a:cubicBezTo>
                <a:cubicBezTo>
                  <a:pt x="-82" y="11708"/>
                  <a:pt x="-178" y="8956"/>
                  <a:pt x="0" y="0"/>
                </a:cubicBezTo>
                <a:close/>
              </a:path>
              <a:path w="10424160" h="18288" stroke="0" extrusionOk="0">
                <a:moveTo>
                  <a:pt x="0" y="0"/>
                </a:moveTo>
                <a:cubicBezTo>
                  <a:pt x="119910" y="17195"/>
                  <a:pt x="345032" y="1652"/>
                  <a:pt x="590702" y="0"/>
                </a:cubicBezTo>
                <a:cubicBezTo>
                  <a:pt x="836372" y="-1652"/>
                  <a:pt x="830717" y="-10944"/>
                  <a:pt x="972922" y="0"/>
                </a:cubicBezTo>
                <a:cubicBezTo>
                  <a:pt x="1115127" y="10944"/>
                  <a:pt x="1638708" y="17269"/>
                  <a:pt x="1876349" y="0"/>
                </a:cubicBezTo>
                <a:cubicBezTo>
                  <a:pt x="2113990" y="-17269"/>
                  <a:pt x="2263529" y="27642"/>
                  <a:pt x="2467051" y="0"/>
                </a:cubicBezTo>
                <a:cubicBezTo>
                  <a:pt x="2670573" y="-27642"/>
                  <a:pt x="2867743" y="-1552"/>
                  <a:pt x="3057754" y="0"/>
                </a:cubicBezTo>
                <a:cubicBezTo>
                  <a:pt x="3247765" y="1552"/>
                  <a:pt x="3729099" y="45169"/>
                  <a:pt x="3961181" y="0"/>
                </a:cubicBezTo>
                <a:cubicBezTo>
                  <a:pt x="4193263" y="-45169"/>
                  <a:pt x="4313735" y="4067"/>
                  <a:pt x="4447642" y="0"/>
                </a:cubicBezTo>
                <a:cubicBezTo>
                  <a:pt x="4581549" y="-4067"/>
                  <a:pt x="5123626" y="11867"/>
                  <a:pt x="5351069" y="0"/>
                </a:cubicBezTo>
                <a:cubicBezTo>
                  <a:pt x="5578512" y="-11867"/>
                  <a:pt x="6044105" y="-19983"/>
                  <a:pt x="6254496" y="0"/>
                </a:cubicBezTo>
                <a:cubicBezTo>
                  <a:pt x="6464887" y="19983"/>
                  <a:pt x="6664731" y="4232"/>
                  <a:pt x="6949440" y="0"/>
                </a:cubicBezTo>
                <a:cubicBezTo>
                  <a:pt x="7234149" y="-4232"/>
                  <a:pt x="7497205" y="28731"/>
                  <a:pt x="7852867" y="0"/>
                </a:cubicBezTo>
                <a:cubicBezTo>
                  <a:pt x="8208529" y="-28731"/>
                  <a:pt x="8287556" y="2616"/>
                  <a:pt x="8443570" y="0"/>
                </a:cubicBezTo>
                <a:cubicBezTo>
                  <a:pt x="8599584" y="-2616"/>
                  <a:pt x="8871283" y="-14113"/>
                  <a:pt x="9034272" y="0"/>
                </a:cubicBezTo>
                <a:cubicBezTo>
                  <a:pt x="9197261" y="14113"/>
                  <a:pt x="9604978" y="-35623"/>
                  <a:pt x="9833458" y="0"/>
                </a:cubicBezTo>
                <a:cubicBezTo>
                  <a:pt x="10061938" y="35623"/>
                  <a:pt x="10231944" y="-8194"/>
                  <a:pt x="10424160" y="0"/>
                </a:cubicBezTo>
                <a:cubicBezTo>
                  <a:pt x="10424285" y="4395"/>
                  <a:pt x="10424085" y="9776"/>
                  <a:pt x="10424160" y="18288"/>
                </a:cubicBezTo>
                <a:cubicBezTo>
                  <a:pt x="10058736" y="-5772"/>
                  <a:pt x="9942989" y="-18764"/>
                  <a:pt x="9624974" y="18288"/>
                </a:cubicBezTo>
                <a:cubicBezTo>
                  <a:pt x="9306959" y="55340"/>
                  <a:pt x="9229263" y="24995"/>
                  <a:pt x="8930030" y="18288"/>
                </a:cubicBezTo>
                <a:cubicBezTo>
                  <a:pt x="8630797" y="11581"/>
                  <a:pt x="8647263" y="10931"/>
                  <a:pt x="8547811" y="18288"/>
                </a:cubicBezTo>
                <a:cubicBezTo>
                  <a:pt x="8448359" y="25645"/>
                  <a:pt x="8173221" y="219"/>
                  <a:pt x="8061350" y="18288"/>
                </a:cubicBezTo>
                <a:cubicBezTo>
                  <a:pt x="7949479" y="36357"/>
                  <a:pt x="7437002" y="17516"/>
                  <a:pt x="7157923" y="18288"/>
                </a:cubicBezTo>
                <a:cubicBezTo>
                  <a:pt x="6878844" y="19060"/>
                  <a:pt x="6610241" y="8864"/>
                  <a:pt x="6462979" y="18288"/>
                </a:cubicBezTo>
                <a:cubicBezTo>
                  <a:pt x="6315717" y="27712"/>
                  <a:pt x="6124879" y="4989"/>
                  <a:pt x="5976518" y="18288"/>
                </a:cubicBezTo>
                <a:cubicBezTo>
                  <a:pt x="5828157" y="31587"/>
                  <a:pt x="5566880" y="7112"/>
                  <a:pt x="5281574" y="18288"/>
                </a:cubicBezTo>
                <a:cubicBezTo>
                  <a:pt x="4996268" y="29464"/>
                  <a:pt x="5085614" y="20493"/>
                  <a:pt x="4899355" y="18288"/>
                </a:cubicBezTo>
                <a:cubicBezTo>
                  <a:pt x="4713096" y="16083"/>
                  <a:pt x="4606138" y="34359"/>
                  <a:pt x="4517136" y="18288"/>
                </a:cubicBezTo>
                <a:cubicBezTo>
                  <a:pt x="4428134" y="2217"/>
                  <a:pt x="4125335" y="52414"/>
                  <a:pt x="3822192" y="18288"/>
                </a:cubicBezTo>
                <a:cubicBezTo>
                  <a:pt x="3519049" y="-15838"/>
                  <a:pt x="3453132" y="3859"/>
                  <a:pt x="3335731" y="18288"/>
                </a:cubicBezTo>
                <a:cubicBezTo>
                  <a:pt x="3218330" y="32717"/>
                  <a:pt x="2718749" y="-13936"/>
                  <a:pt x="2536546" y="18288"/>
                </a:cubicBezTo>
                <a:cubicBezTo>
                  <a:pt x="2354343" y="50512"/>
                  <a:pt x="2190669" y="3238"/>
                  <a:pt x="2050085" y="18288"/>
                </a:cubicBezTo>
                <a:cubicBezTo>
                  <a:pt x="1909501" y="33338"/>
                  <a:pt x="1520975" y="3062"/>
                  <a:pt x="1250899" y="18288"/>
                </a:cubicBezTo>
                <a:cubicBezTo>
                  <a:pt x="980823" y="33514"/>
                  <a:pt x="992936" y="28036"/>
                  <a:pt x="868680" y="18288"/>
                </a:cubicBezTo>
                <a:cubicBezTo>
                  <a:pt x="744424" y="8540"/>
                  <a:pt x="230364" y="33365"/>
                  <a:pt x="0" y="18288"/>
                </a:cubicBezTo>
                <a:cubicBezTo>
                  <a:pt x="-504" y="12101"/>
                  <a:pt x="-591" y="7719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216D3AC-20D2-5E36-E193-D6275BAAB1F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39542983"/>
              </p:ext>
            </p:extLst>
          </p:nvPr>
        </p:nvGraphicFramePr>
        <p:xfrm>
          <a:off x="838200" y="2228087"/>
          <a:ext cx="10515600" cy="39488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79726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653F08-160E-F6BA-AF48-20E2490C9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>
                <a:solidFill>
                  <a:srgbClr val="FFFFFF"/>
                </a:solidFill>
              </a:rPr>
              <a:t>Neural network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CB4D9E0B-2258-179C-5C28-A91EA91FA836}"/>
              </a:ext>
            </a:extLst>
          </p:cNvPr>
          <p:cNvSpPr txBox="1"/>
          <p:nvPr/>
        </p:nvSpPr>
        <p:spPr>
          <a:xfrm>
            <a:off x="3878425" y="1399159"/>
            <a:ext cx="4475712" cy="8402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NL" sz="54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Optimal model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7841D9F-3694-DFB0-59AD-7CECD2C8BB1A}"/>
              </a:ext>
            </a:extLst>
          </p:cNvPr>
          <p:cNvSpPr/>
          <p:nvPr/>
        </p:nvSpPr>
        <p:spPr>
          <a:xfrm>
            <a:off x="5989735" y="2327355"/>
            <a:ext cx="277501" cy="40015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7" name="Picture 6" descr="Chart, line chart, histogram&#10;&#10;Description automatically generated">
            <a:extLst>
              <a:ext uri="{FF2B5EF4-FFF2-40B4-BE49-F238E27FC236}">
                <a16:creationId xmlns:a16="http://schemas.microsoft.com/office/drawing/2014/main" id="{1FEA44CB-AEAE-5E6E-6B1B-8B8F5D672B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2265" y="2327355"/>
            <a:ext cx="5842000" cy="4381500"/>
          </a:xfrm>
          <a:prstGeom prst="rect">
            <a:avLst/>
          </a:prstGeom>
        </p:spPr>
      </p:pic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52EC5E6F-DDBE-7755-8F4A-D34639EFD5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292" y="2327355"/>
            <a:ext cx="58420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8624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653F08-160E-F6BA-AF48-20E2490C9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>
                <a:solidFill>
                  <a:srgbClr val="FFFFFF"/>
                </a:solidFill>
              </a:rPr>
              <a:t>Striped dataset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CB4D9E0B-2258-179C-5C28-A91EA91FA836}"/>
              </a:ext>
            </a:extLst>
          </p:cNvPr>
          <p:cNvSpPr txBox="1"/>
          <p:nvPr/>
        </p:nvSpPr>
        <p:spPr>
          <a:xfrm>
            <a:off x="5160818" y="1437571"/>
            <a:ext cx="1657826" cy="8402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NL" sz="54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Input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5F6A0C4C-EBBC-27FA-43BF-478A87BA2B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4475" y="2953161"/>
            <a:ext cx="5371200" cy="268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8E839A6-B428-4C41-EC6D-626E30E383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9840" y="2277801"/>
            <a:ext cx="2975242" cy="14876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60672B1-CE71-5064-4025-7306C68301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9834" y="3800832"/>
            <a:ext cx="2975242" cy="14876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4206C3C-9621-0979-E5CE-7DCBDF127B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9834" y="5314813"/>
            <a:ext cx="2975242" cy="1487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5243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653F08-160E-F6BA-AF48-20E2490C9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</a:rPr>
              <a:t>SVM</a:t>
            </a:r>
            <a:endParaRPr lang="en-US" sz="5400" dirty="0">
              <a:solidFill>
                <a:srgbClr val="FFFFFF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CB4D9E0B-2258-179C-5C28-A91EA91FA836}"/>
              </a:ext>
            </a:extLst>
          </p:cNvPr>
          <p:cNvSpPr txBox="1"/>
          <p:nvPr/>
        </p:nvSpPr>
        <p:spPr>
          <a:xfrm>
            <a:off x="5287365" y="1463864"/>
            <a:ext cx="1657826" cy="8402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NL" sz="54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Input</a:t>
            </a:r>
            <a:endParaRPr lang="en-NL" sz="54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8" name="Picture 17" descr="Background pattern&#10;&#10;Description automatically generated">
            <a:extLst>
              <a:ext uri="{FF2B5EF4-FFF2-40B4-BE49-F238E27FC236}">
                <a16:creationId xmlns:a16="http://schemas.microsoft.com/office/drawing/2014/main" id="{9E1C2380-936C-02A8-BB2E-D9B273F35A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08" r="-3" b="-3"/>
          <a:stretch/>
        </p:blipFill>
        <p:spPr>
          <a:xfrm>
            <a:off x="557784" y="2606462"/>
            <a:ext cx="3584448" cy="3639312"/>
          </a:xfrm>
          <a:prstGeom prst="rect">
            <a:avLst/>
          </a:prstGeom>
        </p:spPr>
      </p:pic>
      <p:pic>
        <p:nvPicPr>
          <p:cNvPr id="19" name="Picture 18" descr="A picture containing wall, white, old&#10;&#10;Description automatically generated">
            <a:extLst>
              <a:ext uri="{FF2B5EF4-FFF2-40B4-BE49-F238E27FC236}">
                <a16:creationId xmlns:a16="http://schemas.microsoft.com/office/drawing/2014/main" id="{97EB1D5A-DE7C-2D52-DB72-8FA9D22F6B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8" r="1316" b="-3"/>
          <a:stretch/>
        </p:blipFill>
        <p:spPr>
          <a:xfrm>
            <a:off x="4347599" y="2606462"/>
            <a:ext cx="3584448" cy="3639312"/>
          </a:xfrm>
          <a:prstGeom prst="rect">
            <a:avLst/>
          </a:prstGeom>
        </p:spPr>
      </p:pic>
      <p:pic>
        <p:nvPicPr>
          <p:cNvPr id="20" name="Picture 19" descr="Background pattern&#10;&#10;Description automatically generated">
            <a:extLst>
              <a:ext uri="{FF2B5EF4-FFF2-40B4-BE49-F238E27FC236}">
                <a16:creationId xmlns:a16="http://schemas.microsoft.com/office/drawing/2014/main" id="{C459D471-9435-5149-A2CD-30655F107D7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08" r="-3" b="-3"/>
          <a:stretch/>
        </p:blipFill>
        <p:spPr>
          <a:xfrm>
            <a:off x="8137415" y="2606462"/>
            <a:ext cx="3584448" cy="3639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7529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653F08-160E-F6BA-AF48-20E2490C9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>
                <a:solidFill>
                  <a:srgbClr val="FFFFFF"/>
                </a:solidFill>
              </a:rPr>
              <a:t>Bastet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CB4D9E0B-2258-179C-5C28-A91EA91FA836}"/>
              </a:ext>
            </a:extLst>
          </p:cNvPr>
          <p:cNvSpPr txBox="1"/>
          <p:nvPr/>
        </p:nvSpPr>
        <p:spPr>
          <a:xfrm>
            <a:off x="5124662" y="1463864"/>
            <a:ext cx="1983235" cy="15881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NL" sz="54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Model</a:t>
            </a:r>
          </a:p>
          <a:p>
            <a:pPr algn="ctr">
              <a:lnSpc>
                <a:spcPct val="90000"/>
              </a:lnSpc>
              <a:spcBef>
                <a:spcPct val="0"/>
              </a:spcBef>
            </a:pPr>
            <a:endParaRPr lang="en-NL" sz="54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D968B63-184E-643B-71B2-7B2180552F9E}"/>
              </a:ext>
            </a:extLst>
          </p:cNvPr>
          <p:cNvSpPr/>
          <p:nvPr/>
        </p:nvSpPr>
        <p:spPr>
          <a:xfrm>
            <a:off x="5958038" y="2596836"/>
            <a:ext cx="308008" cy="37269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87" name="Graphic 86">
            <a:extLst>
              <a:ext uri="{FF2B5EF4-FFF2-40B4-BE49-F238E27FC236}">
                <a16:creationId xmlns:a16="http://schemas.microsoft.com/office/drawing/2014/main" id="{7982F30D-D3CF-C370-2D81-B9DE568B98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898358" y="1180279"/>
            <a:ext cx="16029272" cy="7580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4590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 descr="A picture containing wall, white, old&#10;&#10;Description automatically generated">
            <a:extLst>
              <a:ext uri="{FF2B5EF4-FFF2-40B4-BE49-F238E27FC236}">
                <a16:creationId xmlns:a16="http://schemas.microsoft.com/office/drawing/2014/main" id="{DDEE9764-1AF7-10A3-EFA2-4C1595B36E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4867" y="3039114"/>
            <a:ext cx="2659303" cy="2659303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653F08-160E-F6BA-AF48-20E2490C9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>
                <a:solidFill>
                  <a:srgbClr val="FFFFFF"/>
                </a:solidFill>
              </a:rPr>
              <a:t>Bastet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CB4D9E0B-2258-179C-5C28-A91EA91FA836}"/>
              </a:ext>
            </a:extLst>
          </p:cNvPr>
          <p:cNvSpPr txBox="1"/>
          <p:nvPr/>
        </p:nvSpPr>
        <p:spPr>
          <a:xfrm>
            <a:off x="5287365" y="1463864"/>
            <a:ext cx="1657826" cy="8402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NL" sz="54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Input</a:t>
            </a:r>
          </a:p>
        </p:txBody>
      </p:sp>
      <p:pic>
        <p:nvPicPr>
          <p:cNvPr id="18" name="Picture 17" descr="Background pattern&#10;&#10;Description automatically generated">
            <a:extLst>
              <a:ext uri="{FF2B5EF4-FFF2-40B4-BE49-F238E27FC236}">
                <a16:creationId xmlns:a16="http://schemas.microsoft.com/office/drawing/2014/main" id="{878609C4-AF33-962C-146F-38992FDE16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4907" y="3051014"/>
            <a:ext cx="2659302" cy="2659302"/>
          </a:xfrm>
          <a:prstGeom prst="rect">
            <a:avLst/>
          </a:prstGeom>
        </p:spPr>
      </p:pic>
      <p:pic>
        <p:nvPicPr>
          <p:cNvPr id="20" name="Picture 19" descr="Map&#10;&#10;Description automatically generated">
            <a:extLst>
              <a:ext uri="{FF2B5EF4-FFF2-40B4-BE49-F238E27FC236}">
                <a16:creationId xmlns:a16="http://schemas.microsoft.com/office/drawing/2014/main" id="{ABE13BED-20E8-36A1-8E54-7ACDDB2D96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76373" y="3051014"/>
            <a:ext cx="2659302" cy="2659302"/>
          </a:xfrm>
          <a:prstGeom prst="rect">
            <a:avLst/>
          </a:prstGeom>
        </p:spPr>
      </p:pic>
      <p:pic>
        <p:nvPicPr>
          <p:cNvPr id="22" name="Picture 21" descr="A picture containing wall, white, old&#10;&#10;Description automatically generated">
            <a:extLst>
              <a:ext uri="{FF2B5EF4-FFF2-40B4-BE49-F238E27FC236}">
                <a16:creationId xmlns:a16="http://schemas.microsoft.com/office/drawing/2014/main" id="{AE8F9F4E-A917-8700-5248-4104B98537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631" y="3039114"/>
            <a:ext cx="2659303" cy="2659303"/>
          </a:xfrm>
          <a:prstGeom prst="rect">
            <a:avLst/>
          </a:prstGeom>
        </p:spPr>
      </p:pic>
      <p:pic>
        <p:nvPicPr>
          <p:cNvPr id="14" name="Picture 13" descr="Logo&#10;&#10;Description automatically generated">
            <a:extLst>
              <a:ext uri="{FF2B5EF4-FFF2-40B4-BE49-F238E27FC236}">
                <a16:creationId xmlns:a16="http://schemas.microsoft.com/office/drawing/2014/main" id="{8DD5EACB-21A3-A050-7A72-A1CD385459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3594" y="3051015"/>
            <a:ext cx="2659303" cy="2633010"/>
          </a:xfrm>
          <a:prstGeom prst="rect">
            <a:avLst/>
          </a:prstGeom>
        </p:spPr>
      </p:pic>
      <p:pic>
        <p:nvPicPr>
          <p:cNvPr id="11" name="Picture 10" descr="Background pattern&#10;&#10;Description automatically generated with medium confidence">
            <a:extLst>
              <a:ext uri="{FF2B5EF4-FFF2-40B4-BE49-F238E27FC236}">
                <a16:creationId xmlns:a16="http://schemas.microsoft.com/office/drawing/2014/main" id="{EACC0AD9-4775-7D7A-7815-CB7C72E9FF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64864" y="3051014"/>
            <a:ext cx="2633011" cy="2633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0170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653F08-160E-F6BA-AF48-20E2490C9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>
                <a:solidFill>
                  <a:srgbClr val="FFFFFF"/>
                </a:solidFill>
              </a:rPr>
              <a:t>Finished Pipeline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CB4D9E0B-2258-179C-5C28-A91EA91FA836}"/>
              </a:ext>
            </a:extLst>
          </p:cNvPr>
          <p:cNvSpPr txBox="1"/>
          <p:nvPr/>
        </p:nvSpPr>
        <p:spPr>
          <a:xfrm>
            <a:off x="3878425" y="1399159"/>
            <a:ext cx="4475712" cy="8402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NL" sz="54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Optimal model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7841D9F-3694-DFB0-59AD-7CECD2C8BB1A}"/>
              </a:ext>
            </a:extLst>
          </p:cNvPr>
          <p:cNvSpPr/>
          <p:nvPr/>
        </p:nvSpPr>
        <p:spPr>
          <a:xfrm>
            <a:off x="5989735" y="2327355"/>
            <a:ext cx="277501" cy="40015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2B88D9D-87EE-0B35-132D-09A96CB15C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434013" y="2239389"/>
            <a:ext cx="23120218" cy="4860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262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remove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1836 -0.02454 L 0.97083 -0.02454 " pathEditMode="fixed" ptsTypes="AA">
                                      <p:cBhvr>
                                        <p:cTn id="6" dur="2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{A3330AFE-05E8-4B42-A311-059307E9692A}tf16401378</Template>
  <TotalTime>1731</TotalTime>
  <Words>148</Words>
  <Application>Microsoft Macintosh PowerPoint</Application>
  <PresentationFormat>Widescreen</PresentationFormat>
  <Paragraphs>38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PowerPoint Presentation</vt:lpstr>
      <vt:lpstr>Main goal</vt:lpstr>
      <vt:lpstr>Sprint goals</vt:lpstr>
      <vt:lpstr>Neural network</vt:lpstr>
      <vt:lpstr>Striped dataset</vt:lpstr>
      <vt:lpstr>SVM</vt:lpstr>
      <vt:lpstr>Bastet</vt:lpstr>
      <vt:lpstr>Bastet</vt:lpstr>
      <vt:lpstr>Finished Pipeline</vt:lpstr>
      <vt:lpstr>Interface (Qt)</vt:lpstr>
      <vt:lpstr>Interface</vt:lpstr>
      <vt:lpstr>Conclusion</vt:lpstr>
      <vt:lpstr>FIN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Bouwman SJ, Sander</dc:creator>
  <cp:lastModifiedBy>Bouwman SJ, Sander</cp:lastModifiedBy>
  <cp:revision>30</cp:revision>
  <dcterms:created xsi:type="dcterms:W3CDTF">2022-05-23T11:47:32Z</dcterms:created>
  <dcterms:modified xsi:type="dcterms:W3CDTF">2022-06-16T11:44:47Z</dcterms:modified>
</cp:coreProperties>
</file>